
<file path=[Content_Types].xml><?xml version="1.0" encoding="utf-8"?>
<Types xmlns="http://schemas.openxmlformats.org/package/2006/content-types">
  <Default Extension="ashx"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42" r:id="rId2"/>
    <p:sldId id="256" r:id="rId3"/>
    <p:sldId id="267" r:id="rId4"/>
    <p:sldId id="444" r:id="rId5"/>
    <p:sldId id="265" r:id="rId6"/>
    <p:sldId id="411" r:id="rId7"/>
    <p:sldId id="407" r:id="rId8"/>
    <p:sldId id="381" r:id="rId9"/>
    <p:sldId id="257" r:id="rId10"/>
    <p:sldId id="269" r:id="rId11"/>
    <p:sldId id="455" r:id="rId12"/>
    <p:sldId id="270" r:id="rId13"/>
    <p:sldId id="405" r:id="rId14"/>
    <p:sldId id="458" r:id="rId15"/>
    <p:sldId id="266" r:id="rId16"/>
    <p:sldId id="443" r:id="rId17"/>
    <p:sldId id="259" r:id="rId18"/>
    <p:sldId id="307" r:id="rId19"/>
    <p:sldId id="465" r:id="rId20"/>
    <p:sldId id="262" r:id="rId21"/>
    <p:sldId id="263" r:id="rId22"/>
    <p:sldId id="264" r:id="rId2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BFDF9C-7497-45E9-A4A5-502726F6F150}" v="279" dt="2023-11-26T10:47:38.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4660"/>
  </p:normalViewPr>
  <p:slideViewPr>
    <p:cSldViewPr snapToGrid="0">
      <p:cViewPr varScale="1">
        <p:scale>
          <a:sx n="90" d="100"/>
          <a:sy n="90" d="100"/>
        </p:scale>
        <p:origin x="96" y="5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ul Erik Jørgensen" userId="43a06e7bf12b0541" providerId="LiveId" clId="{4FBFDF9C-7497-45E9-A4A5-502726F6F150}"/>
    <pc:docChg chg="undo custSel addSld delSld modSld sldOrd">
      <pc:chgData name="Poul Erik Jørgensen" userId="43a06e7bf12b0541" providerId="LiveId" clId="{4FBFDF9C-7497-45E9-A4A5-502726F6F150}" dt="2023-11-26T10:47:38.243" v="4712"/>
      <pc:docMkLst>
        <pc:docMk/>
      </pc:docMkLst>
      <pc:sldChg chg="modSp mod">
        <pc:chgData name="Poul Erik Jørgensen" userId="43a06e7bf12b0541" providerId="LiveId" clId="{4FBFDF9C-7497-45E9-A4A5-502726F6F150}" dt="2023-11-26T10:29:25.128" v="4579" actId="1076"/>
        <pc:sldMkLst>
          <pc:docMk/>
          <pc:sldMk cId="1179173058" sldId="256"/>
        </pc:sldMkLst>
        <pc:spChg chg="mod">
          <ac:chgData name="Poul Erik Jørgensen" userId="43a06e7bf12b0541" providerId="LiveId" clId="{4FBFDF9C-7497-45E9-A4A5-502726F6F150}" dt="2023-11-26T08:22:44.747" v="3143" actId="255"/>
          <ac:spMkLst>
            <pc:docMk/>
            <pc:sldMk cId="1179173058" sldId="256"/>
            <ac:spMk id="2" creationId="{E2E7DC5D-EE0E-8656-38E5-8D08F0FFA50E}"/>
          </ac:spMkLst>
        </pc:spChg>
        <pc:spChg chg="mod">
          <ac:chgData name="Poul Erik Jørgensen" userId="43a06e7bf12b0541" providerId="LiveId" clId="{4FBFDF9C-7497-45E9-A4A5-502726F6F150}" dt="2023-11-26T08:56:28.214" v="3296"/>
          <ac:spMkLst>
            <pc:docMk/>
            <pc:sldMk cId="1179173058" sldId="256"/>
            <ac:spMk id="3" creationId="{CA15A8E2-35E4-02C5-FD0F-F7AB7B4DD1C4}"/>
          </ac:spMkLst>
        </pc:spChg>
        <pc:picChg chg="mod">
          <ac:chgData name="Poul Erik Jørgensen" userId="43a06e7bf12b0541" providerId="LiveId" clId="{4FBFDF9C-7497-45E9-A4A5-502726F6F150}" dt="2023-11-26T10:29:25.128" v="4579" actId="1076"/>
          <ac:picMkLst>
            <pc:docMk/>
            <pc:sldMk cId="1179173058" sldId="256"/>
            <ac:picMk id="4" creationId="{8984A734-F72B-A792-F822-AE48D227C529}"/>
          </ac:picMkLst>
        </pc:picChg>
      </pc:sldChg>
      <pc:sldChg chg="del">
        <pc:chgData name="Poul Erik Jørgensen" userId="43a06e7bf12b0541" providerId="LiveId" clId="{4FBFDF9C-7497-45E9-A4A5-502726F6F150}" dt="2023-11-24T10:01:45.055" v="2216" actId="2696"/>
        <pc:sldMkLst>
          <pc:docMk/>
          <pc:sldMk cId="2708919372" sldId="257"/>
        </pc:sldMkLst>
      </pc:sldChg>
      <pc:sldChg chg="modSp mod">
        <pc:chgData name="Poul Erik Jørgensen" userId="43a06e7bf12b0541" providerId="LiveId" clId="{4FBFDF9C-7497-45E9-A4A5-502726F6F150}" dt="2023-11-26T08:34:44.649" v="3275" actId="20577"/>
        <pc:sldMkLst>
          <pc:docMk/>
          <pc:sldMk cId="4268098818" sldId="257"/>
        </pc:sldMkLst>
        <pc:spChg chg="mod">
          <ac:chgData name="Poul Erik Jørgensen" userId="43a06e7bf12b0541" providerId="LiveId" clId="{4FBFDF9C-7497-45E9-A4A5-502726F6F150}" dt="2023-11-26T08:34:44.649" v="3275" actId="20577"/>
          <ac:spMkLst>
            <pc:docMk/>
            <pc:sldMk cId="4268098818" sldId="257"/>
            <ac:spMk id="6" creationId="{BFD09E80-8099-F5F3-897D-C90D9E645519}"/>
          </ac:spMkLst>
        </pc:spChg>
      </pc:sldChg>
      <pc:sldChg chg="del">
        <pc:chgData name="Poul Erik Jørgensen" userId="43a06e7bf12b0541" providerId="LiveId" clId="{4FBFDF9C-7497-45E9-A4A5-502726F6F150}" dt="2023-11-26T09:58:46.773" v="4418" actId="47"/>
        <pc:sldMkLst>
          <pc:docMk/>
          <pc:sldMk cId="3218141137" sldId="258"/>
        </pc:sldMkLst>
      </pc:sldChg>
      <pc:sldChg chg="addSp modSp mod ord modAnim">
        <pc:chgData name="Poul Erik Jørgensen" userId="43a06e7bf12b0541" providerId="LiveId" clId="{4FBFDF9C-7497-45E9-A4A5-502726F6F150}" dt="2023-11-26T10:47:17.130" v="4711" actId="6549"/>
        <pc:sldMkLst>
          <pc:docMk/>
          <pc:sldMk cId="2806186876" sldId="259"/>
        </pc:sldMkLst>
        <pc:spChg chg="mod">
          <ac:chgData name="Poul Erik Jørgensen" userId="43a06e7bf12b0541" providerId="LiveId" clId="{4FBFDF9C-7497-45E9-A4A5-502726F6F150}" dt="2023-11-26T09:15:59.917" v="3594" actId="20577"/>
          <ac:spMkLst>
            <pc:docMk/>
            <pc:sldMk cId="2806186876" sldId="259"/>
            <ac:spMk id="2" creationId="{CF7521A1-42D9-775F-D2EC-68D15720B45C}"/>
          </ac:spMkLst>
        </pc:spChg>
        <pc:spChg chg="mod">
          <ac:chgData name="Poul Erik Jørgensen" userId="43a06e7bf12b0541" providerId="LiveId" clId="{4FBFDF9C-7497-45E9-A4A5-502726F6F150}" dt="2023-11-26T10:47:17.130" v="4711" actId="6549"/>
          <ac:spMkLst>
            <pc:docMk/>
            <pc:sldMk cId="2806186876" sldId="259"/>
            <ac:spMk id="3" creationId="{1038E29B-B632-7E44-9470-EEB41AF4D1D8}"/>
          </ac:spMkLst>
        </pc:spChg>
        <pc:spChg chg="add mod">
          <ac:chgData name="Poul Erik Jørgensen" userId="43a06e7bf12b0541" providerId="LiveId" clId="{4FBFDF9C-7497-45E9-A4A5-502726F6F150}" dt="2023-11-26T09:17:05.990" v="3636" actId="14100"/>
          <ac:spMkLst>
            <pc:docMk/>
            <pc:sldMk cId="2806186876" sldId="259"/>
            <ac:spMk id="4" creationId="{DFADA0F3-D005-8EAC-1AAB-6C93B8CD829C}"/>
          </ac:spMkLst>
        </pc:spChg>
      </pc:sldChg>
      <pc:sldChg chg="del">
        <pc:chgData name="Poul Erik Jørgensen" userId="43a06e7bf12b0541" providerId="LiveId" clId="{4FBFDF9C-7497-45E9-A4A5-502726F6F150}" dt="2023-11-26T10:19:30.852" v="4543" actId="47"/>
        <pc:sldMkLst>
          <pc:docMk/>
          <pc:sldMk cId="3222163775" sldId="260"/>
        </pc:sldMkLst>
      </pc:sldChg>
      <pc:sldChg chg="modSp del mod ord">
        <pc:chgData name="Poul Erik Jørgensen" userId="43a06e7bf12b0541" providerId="LiveId" clId="{4FBFDF9C-7497-45E9-A4A5-502726F6F150}" dt="2023-11-26T09:23:54.360" v="3893" actId="47"/>
        <pc:sldMkLst>
          <pc:docMk/>
          <pc:sldMk cId="2600157211" sldId="261"/>
        </pc:sldMkLst>
        <pc:spChg chg="mod">
          <ac:chgData name="Poul Erik Jørgensen" userId="43a06e7bf12b0541" providerId="LiveId" clId="{4FBFDF9C-7497-45E9-A4A5-502726F6F150}" dt="2023-11-26T09:13:56.940" v="3522" actId="6549"/>
          <ac:spMkLst>
            <pc:docMk/>
            <pc:sldMk cId="2600157211" sldId="261"/>
            <ac:spMk id="2" creationId="{BF0CE1BD-AFA5-9280-67AE-174D4E83D7CB}"/>
          </ac:spMkLst>
        </pc:spChg>
        <pc:spChg chg="mod">
          <ac:chgData name="Poul Erik Jørgensen" userId="43a06e7bf12b0541" providerId="LiveId" clId="{4FBFDF9C-7497-45E9-A4A5-502726F6F150}" dt="2023-11-26T09:15:18.951" v="3579" actId="27636"/>
          <ac:spMkLst>
            <pc:docMk/>
            <pc:sldMk cId="2600157211" sldId="261"/>
            <ac:spMk id="3" creationId="{B126EA33-FB45-0330-E8DA-7ED9B42C5DF7}"/>
          </ac:spMkLst>
        </pc:spChg>
      </pc:sldChg>
      <pc:sldChg chg="modSp new del mod">
        <pc:chgData name="Poul Erik Jørgensen" userId="43a06e7bf12b0541" providerId="LiveId" clId="{4FBFDF9C-7497-45E9-A4A5-502726F6F150}" dt="2023-11-26T08:42:02.857" v="3283" actId="2696"/>
        <pc:sldMkLst>
          <pc:docMk/>
          <pc:sldMk cId="3099569923" sldId="262"/>
        </pc:sldMkLst>
        <pc:spChg chg="mod">
          <ac:chgData name="Poul Erik Jørgensen" userId="43a06e7bf12b0541" providerId="LiveId" clId="{4FBFDF9C-7497-45E9-A4A5-502726F6F150}" dt="2023-11-24T08:46:33.933" v="1"/>
          <ac:spMkLst>
            <pc:docMk/>
            <pc:sldMk cId="3099569923" sldId="262"/>
            <ac:spMk id="3" creationId="{D5E27495-52BA-C3B1-E2AA-953FC62D3DC2}"/>
          </ac:spMkLst>
        </pc:spChg>
      </pc:sldChg>
      <pc:sldChg chg="addSp delSp modSp new del mod">
        <pc:chgData name="Poul Erik Jørgensen" userId="43a06e7bf12b0541" providerId="LiveId" clId="{4FBFDF9C-7497-45E9-A4A5-502726F6F150}" dt="2023-11-26T08:42:02.857" v="3283" actId="2696"/>
        <pc:sldMkLst>
          <pc:docMk/>
          <pc:sldMk cId="401226794" sldId="263"/>
        </pc:sldMkLst>
        <pc:spChg chg="mod">
          <ac:chgData name="Poul Erik Jørgensen" userId="43a06e7bf12b0541" providerId="LiveId" clId="{4FBFDF9C-7497-45E9-A4A5-502726F6F150}" dt="2023-11-24T08:47:31.012" v="5" actId="20577"/>
          <ac:spMkLst>
            <pc:docMk/>
            <pc:sldMk cId="401226794" sldId="263"/>
            <ac:spMk id="3" creationId="{CD98FDD4-2BF0-4A87-E6C7-616DBFEC2803}"/>
          </ac:spMkLst>
        </pc:spChg>
        <pc:spChg chg="add del">
          <ac:chgData name="Poul Erik Jørgensen" userId="43a06e7bf12b0541" providerId="LiveId" clId="{4FBFDF9C-7497-45E9-A4A5-502726F6F150}" dt="2023-11-24T08:48:53.969" v="7" actId="22"/>
          <ac:spMkLst>
            <pc:docMk/>
            <pc:sldMk cId="401226794" sldId="263"/>
            <ac:spMk id="5" creationId="{61FB60C5-6665-6BE6-DDCA-D1BACE9288F6}"/>
          </ac:spMkLst>
        </pc:spChg>
      </pc:sldChg>
      <pc:sldChg chg="modSp new del mod">
        <pc:chgData name="Poul Erik Jørgensen" userId="43a06e7bf12b0541" providerId="LiveId" clId="{4FBFDF9C-7497-45E9-A4A5-502726F6F150}" dt="2023-11-26T08:42:02.857" v="3283" actId="2696"/>
        <pc:sldMkLst>
          <pc:docMk/>
          <pc:sldMk cId="2355815890" sldId="264"/>
        </pc:sldMkLst>
        <pc:spChg chg="mod">
          <ac:chgData name="Poul Erik Jørgensen" userId="43a06e7bf12b0541" providerId="LiveId" clId="{4FBFDF9C-7497-45E9-A4A5-502726F6F150}" dt="2023-11-24T08:49:40.029" v="16" actId="20577"/>
          <ac:spMkLst>
            <pc:docMk/>
            <pc:sldMk cId="2355815890" sldId="264"/>
            <ac:spMk id="3" creationId="{A998F2E1-FD53-17FA-939D-98FB2C9F3436}"/>
          </ac:spMkLst>
        </pc:spChg>
      </pc:sldChg>
      <pc:sldChg chg="addSp delSp modSp new del mod">
        <pc:chgData name="Poul Erik Jørgensen" userId="43a06e7bf12b0541" providerId="LiveId" clId="{4FBFDF9C-7497-45E9-A4A5-502726F6F150}" dt="2023-11-24T09:02:07.193" v="271" actId="2696"/>
        <pc:sldMkLst>
          <pc:docMk/>
          <pc:sldMk cId="214443984" sldId="265"/>
        </pc:sldMkLst>
        <pc:grpChg chg="mod">
          <ac:chgData name="Poul Erik Jørgensen" userId="43a06e7bf12b0541" providerId="LiveId" clId="{4FBFDF9C-7497-45E9-A4A5-502726F6F150}" dt="2023-11-24T09:01:45.930" v="266"/>
          <ac:grpSpMkLst>
            <pc:docMk/>
            <pc:sldMk cId="214443984" sldId="265"/>
            <ac:grpSpMk id="11" creationId="{57D1184A-1766-102F-8551-BF63AE80E05F}"/>
          </ac:grpSpMkLst>
        </pc:grpChg>
        <pc:inkChg chg="add">
          <ac:chgData name="Poul Erik Jørgensen" userId="43a06e7bf12b0541" providerId="LiveId" clId="{4FBFDF9C-7497-45E9-A4A5-502726F6F150}" dt="2023-11-24T09:00:05.571" v="254" actId="9405"/>
          <ac:inkMkLst>
            <pc:docMk/>
            <pc:sldMk cId="214443984" sldId="265"/>
            <ac:inkMk id="4" creationId="{03BB5E98-6DE5-6053-00F5-C91460937AC9}"/>
          </ac:inkMkLst>
        </pc:inkChg>
        <pc:inkChg chg="add del">
          <ac:chgData name="Poul Erik Jørgensen" userId="43a06e7bf12b0541" providerId="LiveId" clId="{4FBFDF9C-7497-45E9-A4A5-502726F6F150}" dt="2023-11-24T09:00:12.546" v="256" actId="9405"/>
          <ac:inkMkLst>
            <pc:docMk/>
            <pc:sldMk cId="214443984" sldId="265"/>
            <ac:inkMk id="5" creationId="{614FFEE1-7CEB-5FDB-82BA-0F22C5C7E09C}"/>
          </ac:inkMkLst>
        </pc:inkChg>
        <pc:inkChg chg="add del">
          <ac:chgData name="Poul Erik Jørgensen" userId="43a06e7bf12b0541" providerId="LiveId" clId="{4FBFDF9C-7497-45E9-A4A5-502726F6F150}" dt="2023-11-24T09:01:10.168" v="258" actId="9405"/>
          <ac:inkMkLst>
            <pc:docMk/>
            <pc:sldMk cId="214443984" sldId="265"/>
            <ac:inkMk id="6" creationId="{9702AF94-C09F-E184-71A7-D3D8EDF82847}"/>
          </ac:inkMkLst>
        </pc:inkChg>
        <pc:inkChg chg="add del">
          <ac:chgData name="Poul Erik Jørgensen" userId="43a06e7bf12b0541" providerId="LiveId" clId="{4FBFDF9C-7497-45E9-A4A5-502726F6F150}" dt="2023-11-24T09:01:29.204" v="260" actId="9405"/>
          <ac:inkMkLst>
            <pc:docMk/>
            <pc:sldMk cId="214443984" sldId="265"/>
            <ac:inkMk id="7" creationId="{0FB7A6AF-A5FC-CA0A-7280-4D06D3EEFF57}"/>
          </ac:inkMkLst>
        </pc:inkChg>
        <pc:inkChg chg="add">
          <ac:chgData name="Poul Erik Jørgensen" userId="43a06e7bf12b0541" providerId="LiveId" clId="{4FBFDF9C-7497-45E9-A4A5-502726F6F150}" dt="2023-11-24T09:01:32.611" v="261" actId="9405"/>
          <ac:inkMkLst>
            <pc:docMk/>
            <pc:sldMk cId="214443984" sldId="265"/>
            <ac:inkMk id="8" creationId="{C4A650BD-D7E2-AF14-E25C-8EF111B2C3CD}"/>
          </ac:inkMkLst>
        </pc:inkChg>
        <pc:inkChg chg="add del mod">
          <ac:chgData name="Poul Erik Jørgensen" userId="43a06e7bf12b0541" providerId="LiveId" clId="{4FBFDF9C-7497-45E9-A4A5-502726F6F150}" dt="2023-11-24T09:01:46.921" v="267" actId="9405"/>
          <ac:inkMkLst>
            <pc:docMk/>
            <pc:sldMk cId="214443984" sldId="265"/>
            <ac:inkMk id="9" creationId="{A9824A67-A76F-48EE-1A07-5E90E81096EF}"/>
          </ac:inkMkLst>
        </pc:inkChg>
        <pc:inkChg chg="add del mod">
          <ac:chgData name="Poul Erik Jørgensen" userId="43a06e7bf12b0541" providerId="LiveId" clId="{4FBFDF9C-7497-45E9-A4A5-502726F6F150}" dt="2023-11-24T09:01:45.930" v="266"/>
          <ac:inkMkLst>
            <pc:docMk/>
            <pc:sldMk cId="214443984" sldId="265"/>
            <ac:inkMk id="10" creationId="{62C234FA-7192-4D65-16F0-D14F2569D757}"/>
          </ac:inkMkLst>
        </pc:inkChg>
        <pc:inkChg chg="add">
          <ac:chgData name="Poul Erik Jørgensen" userId="43a06e7bf12b0541" providerId="LiveId" clId="{4FBFDF9C-7497-45E9-A4A5-502726F6F150}" dt="2023-11-24T09:01:49.058" v="268" actId="9405"/>
          <ac:inkMkLst>
            <pc:docMk/>
            <pc:sldMk cId="214443984" sldId="265"/>
            <ac:inkMk id="12" creationId="{DE3DCF6D-C1A3-3924-44D0-D34BBF92A515}"/>
          </ac:inkMkLst>
        </pc:inkChg>
        <pc:inkChg chg="add">
          <ac:chgData name="Poul Erik Jørgensen" userId="43a06e7bf12b0541" providerId="LiveId" clId="{4FBFDF9C-7497-45E9-A4A5-502726F6F150}" dt="2023-11-24T09:01:53.863" v="269" actId="9405"/>
          <ac:inkMkLst>
            <pc:docMk/>
            <pc:sldMk cId="214443984" sldId="265"/>
            <ac:inkMk id="13" creationId="{37AAF3E7-DDFF-4BF8-505C-027DB46B3195}"/>
          </ac:inkMkLst>
        </pc:inkChg>
        <pc:inkChg chg="add">
          <ac:chgData name="Poul Erik Jørgensen" userId="43a06e7bf12b0541" providerId="LiveId" clId="{4FBFDF9C-7497-45E9-A4A5-502726F6F150}" dt="2023-11-24T09:01:56.642" v="270" actId="9405"/>
          <ac:inkMkLst>
            <pc:docMk/>
            <pc:sldMk cId="214443984" sldId="265"/>
            <ac:inkMk id="14" creationId="{CC4B3B91-AD02-C794-DE76-EAFB2BB5090F}"/>
          </ac:inkMkLst>
        </pc:inkChg>
      </pc:sldChg>
      <pc:sldChg chg="addSp delSp modSp new mod ord modAnim">
        <pc:chgData name="Poul Erik Jørgensen" userId="43a06e7bf12b0541" providerId="LiveId" clId="{4FBFDF9C-7497-45E9-A4A5-502726F6F150}" dt="2023-11-26T10:32:07.827" v="4587"/>
        <pc:sldMkLst>
          <pc:docMk/>
          <pc:sldMk cId="592938504" sldId="265"/>
        </pc:sldMkLst>
        <pc:spChg chg="mod">
          <ac:chgData name="Poul Erik Jørgensen" userId="43a06e7bf12b0541" providerId="LiveId" clId="{4FBFDF9C-7497-45E9-A4A5-502726F6F150}" dt="2023-11-26T09:04:23.989" v="3346" actId="14100"/>
          <ac:spMkLst>
            <pc:docMk/>
            <pc:sldMk cId="592938504" sldId="265"/>
            <ac:spMk id="2" creationId="{17AD9811-F6C1-F4FF-787F-8D18D47D23D1}"/>
          </ac:spMkLst>
        </pc:spChg>
        <pc:spChg chg="mod">
          <ac:chgData name="Poul Erik Jørgensen" userId="43a06e7bf12b0541" providerId="LiveId" clId="{4FBFDF9C-7497-45E9-A4A5-502726F6F150}" dt="2023-11-26T10:24:39.063" v="4563" actId="20577"/>
          <ac:spMkLst>
            <pc:docMk/>
            <pc:sldMk cId="592938504" sldId="265"/>
            <ac:spMk id="3" creationId="{1924D84F-DB5F-FF16-7601-82129A70685D}"/>
          </ac:spMkLst>
        </pc:spChg>
        <pc:spChg chg="add del mod">
          <ac:chgData name="Poul Erik Jørgensen" userId="43a06e7bf12b0541" providerId="LiveId" clId="{4FBFDF9C-7497-45E9-A4A5-502726F6F150}" dt="2023-11-24T09:07:51.093" v="316"/>
          <ac:spMkLst>
            <pc:docMk/>
            <pc:sldMk cId="592938504" sldId="265"/>
            <ac:spMk id="10" creationId="{293D758C-BCDC-A8CB-0A8F-27A36F0CB584}"/>
          </ac:spMkLst>
        </pc:spChg>
        <pc:spChg chg="add mod">
          <ac:chgData name="Poul Erik Jørgensen" userId="43a06e7bf12b0541" providerId="LiveId" clId="{4FBFDF9C-7497-45E9-A4A5-502726F6F150}" dt="2023-11-24T09:09:33.071" v="344" actId="14100"/>
          <ac:spMkLst>
            <pc:docMk/>
            <pc:sldMk cId="592938504" sldId="265"/>
            <ac:spMk id="11" creationId="{AD58BB79-5572-4C6A-4241-65528FC0909C}"/>
          </ac:spMkLst>
        </pc:spChg>
        <pc:spChg chg="add del mod">
          <ac:chgData name="Poul Erik Jørgensen" userId="43a06e7bf12b0541" providerId="LiveId" clId="{4FBFDF9C-7497-45E9-A4A5-502726F6F150}" dt="2023-11-24T09:09:53.581" v="347"/>
          <ac:spMkLst>
            <pc:docMk/>
            <pc:sldMk cId="592938504" sldId="265"/>
            <ac:spMk id="12" creationId="{D74CCF89-965E-E1C9-0044-9D4C84D66F73}"/>
          </ac:spMkLst>
        </pc:spChg>
        <pc:spChg chg="add mod">
          <ac:chgData name="Poul Erik Jørgensen" userId="43a06e7bf12b0541" providerId="LiveId" clId="{4FBFDF9C-7497-45E9-A4A5-502726F6F150}" dt="2023-11-24T09:11:05.887" v="381" actId="14100"/>
          <ac:spMkLst>
            <pc:docMk/>
            <pc:sldMk cId="592938504" sldId="265"/>
            <ac:spMk id="13" creationId="{5A1F1603-81EC-98B3-17CF-78A10D1745B5}"/>
          </ac:spMkLst>
        </pc:spChg>
        <pc:spChg chg="add mod">
          <ac:chgData name="Poul Erik Jørgensen" userId="43a06e7bf12b0541" providerId="LiveId" clId="{4FBFDF9C-7497-45E9-A4A5-502726F6F150}" dt="2023-11-24T09:11:47.717" v="402" actId="14100"/>
          <ac:spMkLst>
            <pc:docMk/>
            <pc:sldMk cId="592938504" sldId="265"/>
            <ac:spMk id="14" creationId="{1068BF39-2D3A-4876-AAD1-367B92669EEF}"/>
          </ac:spMkLst>
        </pc:spChg>
        <pc:picChg chg="add mod">
          <ac:chgData name="Poul Erik Jørgensen" userId="43a06e7bf12b0541" providerId="LiveId" clId="{4FBFDF9C-7497-45E9-A4A5-502726F6F150}" dt="2023-11-26T10:25:13.234" v="4566" actId="1076"/>
          <ac:picMkLst>
            <pc:docMk/>
            <pc:sldMk cId="592938504" sldId="265"/>
            <ac:picMk id="15" creationId="{3AEC0268-E8D6-97D2-4F33-166942BE2C14}"/>
          </ac:picMkLst>
        </pc:picChg>
        <pc:inkChg chg="add">
          <ac:chgData name="Poul Erik Jørgensen" userId="43a06e7bf12b0541" providerId="LiveId" clId="{4FBFDF9C-7497-45E9-A4A5-502726F6F150}" dt="2023-11-24T09:02:27.220" v="273" actId="9405"/>
          <ac:inkMkLst>
            <pc:docMk/>
            <pc:sldMk cId="592938504" sldId="265"/>
            <ac:inkMk id="4" creationId="{77064079-A35D-59FF-7EA9-15DBB20E70AF}"/>
          </ac:inkMkLst>
        </pc:inkChg>
        <pc:inkChg chg="add">
          <ac:chgData name="Poul Erik Jørgensen" userId="43a06e7bf12b0541" providerId="LiveId" clId="{4FBFDF9C-7497-45E9-A4A5-502726F6F150}" dt="2023-11-24T09:02:46.263" v="274" actId="9405"/>
          <ac:inkMkLst>
            <pc:docMk/>
            <pc:sldMk cId="592938504" sldId="265"/>
            <ac:inkMk id="5" creationId="{4882129A-45C2-8070-591C-C68204C0F5C8}"/>
          </ac:inkMkLst>
        </pc:inkChg>
        <pc:inkChg chg="add">
          <ac:chgData name="Poul Erik Jørgensen" userId="43a06e7bf12b0541" providerId="LiveId" clId="{4FBFDF9C-7497-45E9-A4A5-502726F6F150}" dt="2023-11-24T09:03:10.179" v="275" actId="9405"/>
          <ac:inkMkLst>
            <pc:docMk/>
            <pc:sldMk cId="592938504" sldId="265"/>
            <ac:inkMk id="6" creationId="{AA5D8EDC-7F12-5020-986B-19DE2E9302F8}"/>
          </ac:inkMkLst>
        </pc:inkChg>
        <pc:inkChg chg="add del">
          <ac:chgData name="Poul Erik Jørgensen" userId="43a06e7bf12b0541" providerId="LiveId" clId="{4FBFDF9C-7497-45E9-A4A5-502726F6F150}" dt="2023-11-24T09:07:51.093" v="314" actId="478"/>
          <ac:inkMkLst>
            <pc:docMk/>
            <pc:sldMk cId="592938504" sldId="265"/>
            <ac:inkMk id="7" creationId="{BB896AB2-4CCD-2512-1873-717419584238}"/>
          </ac:inkMkLst>
        </pc:inkChg>
        <pc:inkChg chg="add del">
          <ac:chgData name="Poul Erik Jørgensen" userId="43a06e7bf12b0541" providerId="LiveId" clId="{4FBFDF9C-7497-45E9-A4A5-502726F6F150}" dt="2023-11-24T09:03:38.359" v="278" actId="9405"/>
          <ac:inkMkLst>
            <pc:docMk/>
            <pc:sldMk cId="592938504" sldId="265"/>
            <ac:inkMk id="8" creationId="{1E53141E-42D9-CA9B-F202-69997F2AC7A3}"/>
          </ac:inkMkLst>
        </pc:inkChg>
        <pc:inkChg chg="add del">
          <ac:chgData name="Poul Erik Jørgensen" userId="43a06e7bf12b0541" providerId="LiveId" clId="{4FBFDF9C-7497-45E9-A4A5-502726F6F150}" dt="2023-11-24T09:04:22.960" v="280" actId="9405"/>
          <ac:inkMkLst>
            <pc:docMk/>
            <pc:sldMk cId="592938504" sldId="265"/>
            <ac:inkMk id="9" creationId="{73ADCA72-9680-438D-D985-9C25860F5433}"/>
          </ac:inkMkLst>
        </pc:inkChg>
      </pc:sldChg>
      <pc:sldChg chg="modSp new mod modAnim">
        <pc:chgData name="Poul Erik Jørgensen" userId="43a06e7bf12b0541" providerId="LiveId" clId="{4FBFDF9C-7497-45E9-A4A5-502726F6F150}" dt="2023-11-26T10:37:28.516" v="4602"/>
        <pc:sldMkLst>
          <pc:docMk/>
          <pc:sldMk cId="1200557357" sldId="266"/>
        </pc:sldMkLst>
        <pc:spChg chg="mod">
          <ac:chgData name="Poul Erik Jørgensen" userId="43a06e7bf12b0541" providerId="LiveId" clId="{4FBFDF9C-7497-45E9-A4A5-502726F6F150}" dt="2023-11-26T09:09:59.892" v="3435" actId="113"/>
          <ac:spMkLst>
            <pc:docMk/>
            <pc:sldMk cId="1200557357" sldId="266"/>
            <ac:spMk id="2" creationId="{E6912DBD-C883-DA9F-6FBB-6F2F4E8E7EDF}"/>
          </ac:spMkLst>
        </pc:spChg>
        <pc:spChg chg="mod">
          <ac:chgData name="Poul Erik Jørgensen" userId="43a06e7bf12b0541" providerId="LiveId" clId="{4FBFDF9C-7497-45E9-A4A5-502726F6F150}" dt="2023-11-26T09:36:22.734" v="4179" actId="255"/>
          <ac:spMkLst>
            <pc:docMk/>
            <pc:sldMk cId="1200557357" sldId="266"/>
            <ac:spMk id="3" creationId="{F4ACA847-439F-DE8B-FE87-2A3A722B399E}"/>
          </ac:spMkLst>
        </pc:spChg>
      </pc:sldChg>
      <pc:sldChg chg="addSp modSp new mod modAnim">
        <pc:chgData name="Poul Erik Jørgensen" userId="43a06e7bf12b0541" providerId="LiveId" clId="{4FBFDF9C-7497-45E9-A4A5-502726F6F150}" dt="2023-11-26T10:47:38.243" v="4712"/>
        <pc:sldMkLst>
          <pc:docMk/>
          <pc:sldMk cId="3475293435" sldId="267"/>
        </pc:sldMkLst>
        <pc:spChg chg="mod">
          <ac:chgData name="Poul Erik Jørgensen" userId="43a06e7bf12b0541" providerId="LiveId" clId="{4FBFDF9C-7497-45E9-A4A5-502726F6F150}" dt="2023-11-26T10:23:43.815" v="4554" actId="113"/>
          <ac:spMkLst>
            <pc:docMk/>
            <pc:sldMk cId="3475293435" sldId="267"/>
            <ac:spMk id="2" creationId="{84BF9DE1-DC28-8B35-9584-56C615DF4564}"/>
          </ac:spMkLst>
        </pc:spChg>
        <pc:spChg chg="mod">
          <ac:chgData name="Poul Erik Jørgensen" userId="43a06e7bf12b0541" providerId="LiveId" clId="{4FBFDF9C-7497-45E9-A4A5-502726F6F150}" dt="2023-11-26T10:29:58.367" v="4580" actId="1076"/>
          <ac:spMkLst>
            <pc:docMk/>
            <pc:sldMk cId="3475293435" sldId="267"/>
            <ac:spMk id="3" creationId="{5079628E-6B85-31C5-2560-B71B216D85AB}"/>
          </ac:spMkLst>
        </pc:spChg>
        <pc:picChg chg="add mod">
          <ac:chgData name="Poul Erik Jørgensen" userId="43a06e7bf12b0541" providerId="LiveId" clId="{4FBFDF9C-7497-45E9-A4A5-502726F6F150}" dt="2023-11-26T10:13:41.357" v="4529" actId="1076"/>
          <ac:picMkLst>
            <pc:docMk/>
            <pc:sldMk cId="3475293435" sldId="267"/>
            <ac:picMk id="4" creationId="{1FDB8C2F-5C53-ED66-4F3E-989C42634DCD}"/>
          </ac:picMkLst>
        </pc:picChg>
      </pc:sldChg>
      <pc:sldChg chg="modSp new del mod ord">
        <pc:chgData name="Poul Erik Jørgensen" userId="43a06e7bf12b0541" providerId="LiveId" clId="{4FBFDF9C-7497-45E9-A4A5-502726F6F150}" dt="2023-11-26T09:32:14.098" v="4113" actId="47"/>
        <pc:sldMkLst>
          <pc:docMk/>
          <pc:sldMk cId="1904473261" sldId="268"/>
        </pc:sldMkLst>
        <pc:spChg chg="mod">
          <ac:chgData name="Poul Erik Jørgensen" userId="43a06e7bf12b0541" providerId="LiveId" clId="{4FBFDF9C-7497-45E9-A4A5-502726F6F150}" dt="2023-11-24T09:57:07.634" v="1920" actId="20577"/>
          <ac:spMkLst>
            <pc:docMk/>
            <pc:sldMk cId="1904473261" sldId="268"/>
            <ac:spMk id="2" creationId="{5BEAD617-A097-E8DE-22A0-002375B2C3B7}"/>
          </ac:spMkLst>
        </pc:spChg>
        <pc:spChg chg="mod">
          <ac:chgData name="Poul Erik Jørgensen" userId="43a06e7bf12b0541" providerId="LiveId" clId="{4FBFDF9C-7497-45E9-A4A5-502726F6F150}" dt="2023-11-26T09:26:19.818" v="3895" actId="27636"/>
          <ac:spMkLst>
            <pc:docMk/>
            <pc:sldMk cId="1904473261" sldId="268"/>
            <ac:spMk id="3" creationId="{B8E22F32-427C-6723-B7C4-326C4C9D0845}"/>
          </ac:spMkLst>
        </pc:spChg>
      </pc:sldChg>
      <pc:sldChg chg="addSp delSp mod">
        <pc:chgData name="Poul Erik Jørgensen" userId="43a06e7bf12b0541" providerId="LiveId" clId="{4FBFDF9C-7497-45E9-A4A5-502726F6F150}" dt="2023-11-26T08:40:35.556" v="3282" actId="9405"/>
        <pc:sldMkLst>
          <pc:docMk/>
          <pc:sldMk cId="1962558546" sldId="269"/>
        </pc:sldMkLst>
        <pc:inkChg chg="add del">
          <ac:chgData name="Poul Erik Jørgensen" userId="43a06e7bf12b0541" providerId="LiveId" clId="{4FBFDF9C-7497-45E9-A4A5-502726F6F150}" dt="2023-11-26T08:38:36.775" v="3277" actId="9405"/>
          <ac:inkMkLst>
            <pc:docMk/>
            <pc:sldMk cId="1962558546" sldId="269"/>
            <ac:inkMk id="3" creationId="{F8AE92FC-A580-0604-9D32-2E2B3D2A8DFF}"/>
          </ac:inkMkLst>
        </pc:inkChg>
        <pc:inkChg chg="add">
          <ac:chgData name="Poul Erik Jørgensen" userId="43a06e7bf12b0541" providerId="LiveId" clId="{4FBFDF9C-7497-45E9-A4A5-502726F6F150}" dt="2023-11-26T08:38:57.736" v="3278" actId="9405"/>
          <ac:inkMkLst>
            <pc:docMk/>
            <pc:sldMk cId="1962558546" sldId="269"/>
            <ac:inkMk id="4" creationId="{7DC750AF-57F5-635E-F2C4-CB103445BAC5}"/>
          </ac:inkMkLst>
        </pc:inkChg>
        <pc:inkChg chg="add">
          <ac:chgData name="Poul Erik Jørgensen" userId="43a06e7bf12b0541" providerId="LiveId" clId="{4FBFDF9C-7497-45E9-A4A5-502726F6F150}" dt="2023-11-26T08:39:31.168" v="3279" actId="9405"/>
          <ac:inkMkLst>
            <pc:docMk/>
            <pc:sldMk cId="1962558546" sldId="269"/>
            <ac:inkMk id="7" creationId="{C8200DBB-8B40-3B2D-8A25-650C09A6B449}"/>
          </ac:inkMkLst>
        </pc:inkChg>
        <pc:inkChg chg="add">
          <ac:chgData name="Poul Erik Jørgensen" userId="43a06e7bf12b0541" providerId="LiveId" clId="{4FBFDF9C-7497-45E9-A4A5-502726F6F150}" dt="2023-11-26T08:39:40.983" v="3280" actId="9405"/>
          <ac:inkMkLst>
            <pc:docMk/>
            <pc:sldMk cId="1962558546" sldId="269"/>
            <ac:inkMk id="8" creationId="{2680946B-0EBE-9BA3-A2F8-A5D29FFC0179}"/>
          </ac:inkMkLst>
        </pc:inkChg>
        <pc:inkChg chg="add">
          <ac:chgData name="Poul Erik Jørgensen" userId="43a06e7bf12b0541" providerId="LiveId" clId="{4FBFDF9C-7497-45E9-A4A5-502726F6F150}" dt="2023-11-26T08:40:33.185" v="3281" actId="9405"/>
          <ac:inkMkLst>
            <pc:docMk/>
            <pc:sldMk cId="1962558546" sldId="269"/>
            <ac:inkMk id="9" creationId="{BC3E08BD-9513-3A48-86D6-3359F0A50C04}"/>
          </ac:inkMkLst>
        </pc:inkChg>
        <pc:inkChg chg="add">
          <ac:chgData name="Poul Erik Jørgensen" userId="43a06e7bf12b0541" providerId="LiveId" clId="{4FBFDF9C-7497-45E9-A4A5-502726F6F150}" dt="2023-11-26T08:40:35.556" v="3282" actId="9405"/>
          <ac:inkMkLst>
            <pc:docMk/>
            <pc:sldMk cId="1962558546" sldId="269"/>
            <ac:inkMk id="10" creationId="{50C491E8-8B87-0AD1-13E3-1E70A36E7885}"/>
          </ac:inkMkLst>
        </pc:inkChg>
      </pc:sldChg>
      <pc:sldChg chg="addSp delSp modSp new mod ord modAnim">
        <pc:chgData name="Poul Erik Jørgensen" userId="43a06e7bf12b0541" providerId="LiveId" clId="{4FBFDF9C-7497-45E9-A4A5-502726F6F150}" dt="2023-11-26T10:36:19.013" v="4599"/>
        <pc:sldMkLst>
          <pc:docMk/>
          <pc:sldMk cId="2488358145" sldId="270"/>
        </pc:sldMkLst>
        <pc:spChg chg="del">
          <ac:chgData name="Poul Erik Jørgensen" userId="43a06e7bf12b0541" providerId="LiveId" clId="{4FBFDF9C-7497-45E9-A4A5-502726F6F150}" dt="2023-11-26T08:45:45.989" v="3287"/>
          <ac:spMkLst>
            <pc:docMk/>
            <pc:sldMk cId="2488358145" sldId="270"/>
            <ac:spMk id="3" creationId="{0904A059-A53F-5B47-E3D8-09F7D8EB184A}"/>
          </ac:spMkLst>
        </pc:spChg>
        <pc:picChg chg="add mod">
          <ac:chgData name="Poul Erik Jørgensen" userId="43a06e7bf12b0541" providerId="LiveId" clId="{4FBFDF9C-7497-45E9-A4A5-502726F6F150}" dt="2023-11-26T08:45:45.989" v="3287"/>
          <ac:picMkLst>
            <pc:docMk/>
            <pc:sldMk cId="2488358145" sldId="270"/>
            <ac:picMk id="5" creationId="{D19BA6D5-2B78-A157-CF5D-2A82B2A90B18}"/>
          </ac:picMkLst>
        </pc:picChg>
        <pc:inkChg chg="add del">
          <ac:chgData name="Poul Erik Jørgensen" userId="43a06e7bf12b0541" providerId="LiveId" clId="{4FBFDF9C-7497-45E9-A4A5-502726F6F150}" dt="2023-11-26T08:45:42.157" v="3286" actId="9405"/>
          <ac:inkMkLst>
            <pc:docMk/>
            <pc:sldMk cId="2488358145" sldId="270"/>
            <ac:inkMk id="4" creationId="{3E198F4E-7260-106A-3664-185F68953110}"/>
          </ac:inkMkLst>
        </pc:inkChg>
      </pc:sldChg>
      <pc:sldChg chg="modSp mod">
        <pc:chgData name="Poul Erik Jørgensen" userId="43a06e7bf12b0541" providerId="LiveId" clId="{4FBFDF9C-7497-45E9-A4A5-502726F6F150}" dt="2023-11-26T09:57:13.104" v="4395" actId="6549"/>
        <pc:sldMkLst>
          <pc:docMk/>
          <pc:sldMk cId="0" sldId="307"/>
        </pc:sldMkLst>
        <pc:spChg chg="mod">
          <ac:chgData name="Poul Erik Jørgensen" userId="43a06e7bf12b0541" providerId="LiveId" clId="{4FBFDF9C-7497-45E9-A4A5-502726F6F150}" dt="2023-11-26T09:57:13.104" v="4395" actId="6549"/>
          <ac:spMkLst>
            <pc:docMk/>
            <pc:sldMk cId="0" sldId="307"/>
            <ac:spMk id="4" creationId="{00000000-0000-0000-0000-000000000000}"/>
          </ac:spMkLst>
        </pc:spChg>
      </pc:sldChg>
      <pc:sldChg chg="modSp del mod ord">
        <pc:chgData name="Poul Erik Jørgensen" userId="43a06e7bf12b0541" providerId="LiveId" clId="{4FBFDF9C-7497-45E9-A4A5-502726F6F150}" dt="2023-11-26T09:49:37.952" v="4339" actId="2696"/>
        <pc:sldMkLst>
          <pc:docMk/>
          <pc:sldMk cId="3838178665" sldId="381"/>
        </pc:sldMkLst>
        <pc:spChg chg="mod">
          <ac:chgData name="Poul Erik Jørgensen" userId="43a06e7bf12b0541" providerId="LiveId" clId="{4FBFDF9C-7497-45E9-A4A5-502726F6F150}" dt="2023-11-26T09:47:42.829" v="4333" actId="20577"/>
          <ac:spMkLst>
            <pc:docMk/>
            <pc:sldMk cId="3838178665" sldId="381"/>
            <ac:spMk id="8" creationId="{00000000-0000-0000-0000-000000000000}"/>
          </ac:spMkLst>
        </pc:spChg>
        <pc:spChg chg="mod">
          <ac:chgData name="Poul Erik Jørgensen" userId="43a06e7bf12b0541" providerId="LiveId" clId="{4FBFDF9C-7497-45E9-A4A5-502726F6F150}" dt="2023-11-26T09:48:32.011" v="4335" actId="255"/>
          <ac:spMkLst>
            <pc:docMk/>
            <pc:sldMk cId="3838178665" sldId="381"/>
            <ac:spMk id="10" creationId="{00000000-0000-0000-0000-000000000000}"/>
          </ac:spMkLst>
        </pc:spChg>
      </pc:sldChg>
      <pc:sldChg chg="ord modAnim">
        <pc:chgData name="Poul Erik Jørgensen" userId="43a06e7bf12b0541" providerId="LiveId" clId="{4FBFDF9C-7497-45E9-A4A5-502726F6F150}" dt="2023-11-26T10:36:51.654" v="4600"/>
        <pc:sldMkLst>
          <pc:docMk/>
          <pc:sldMk cId="234968113" sldId="405"/>
        </pc:sldMkLst>
      </pc:sldChg>
      <pc:sldChg chg="modSp del mod">
        <pc:chgData name="Poul Erik Jørgensen" userId="43a06e7bf12b0541" providerId="LiveId" clId="{4FBFDF9C-7497-45E9-A4A5-502726F6F150}" dt="2023-11-26T09:49:37.952" v="4339" actId="2696"/>
        <pc:sldMkLst>
          <pc:docMk/>
          <pc:sldMk cId="3898921507" sldId="407"/>
        </pc:sldMkLst>
        <pc:spChg chg="mod">
          <ac:chgData name="Poul Erik Jørgensen" userId="43a06e7bf12b0541" providerId="LiveId" clId="{4FBFDF9C-7497-45E9-A4A5-502726F6F150}" dt="2023-11-26T09:44:35.808" v="4213" actId="6549"/>
          <ac:spMkLst>
            <pc:docMk/>
            <pc:sldMk cId="3898921507" sldId="407"/>
            <ac:spMk id="2" creationId="{00000000-0000-0000-0000-000000000000}"/>
          </ac:spMkLst>
        </pc:spChg>
        <pc:spChg chg="mod">
          <ac:chgData name="Poul Erik Jørgensen" userId="43a06e7bf12b0541" providerId="LiveId" clId="{4FBFDF9C-7497-45E9-A4A5-502726F6F150}" dt="2023-11-26T09:45:28.311" v="4228" actId="20577"/>
          <ac:spMkLst>
            <pc:docMk/>
            <pc:sldMk cId="3898921507" sldId="407"/>
            <ac:spMk id="14" creationId="{00000000-0000-0000-0000-000000000000}"/>
          </ac:spMkLst>
        </pc:spChg>
      </pc:sldChg>
      <pc:sldChg chg="delSp modSp mod ord modAnim">
        <pc:chgData name="Poul Erik Jørgensen" userId="43a06e7bf12b0541" providerId="LiveId" clId="{4FBFDF9C-7497-45E9-A4A5-502726F6F150}" dt="2023-11-26T10:32:19.885" v="4588"/>
        <pc:sldMkLst>
          <pc:docMk/>
          <pc:sldMk cId="603363912" sldId="411"/>
        </pc:sldMkLst>
        <pc:spChg chg="mod">
          <ac:chgData name="Poul Erik Jørgensen" userId="43a06e7bf12b0541" providerId="LiveId" clId="{4FBFDF9C-7497-45E9-A4A5-502726F6F150}" dt="2023-11-26T09:02:24.622" v="3330" actId="14100"/>
          <ac:spMkLst>
            <pc:docMk/>
            <pc:sldMk cId="603363912" sldId="411"/>
            <ac:spMk id="4" creationId="{00000000-0000-0000-0000-000000000000}"/>
          </ac:spMkLst>
        </pc:spChg>
        <pc:spChg chg="del mod">
          <ac:chgData name="Poul Erik Jørgensen" userId="43a06e7bf12b0541" providerId="LiveId" clId="{4FBFDF9C-7497-45E9-A4A5-502726F6F150}" dt="2023-11-26T09:01:27.178" v="3323" actId="478"/>
          <ac:spMkLst>
            <pc:docMk/>
            <pc:sldMk cId="603363912" sldId="411"/>
            <ac:spMk id="8" creationId="{00000000-0000-0000-0000-000000000000}"/>
          </ac:spMkLst>
        </pc:spChg>
        <pc:spChg chg="del mod">
          <ac:chgData name="Poul Erik Jørgensen" userId="43a06e7bf12b0541" providerId="LiveId" clId="{4FBFDF9C-7497-45E9-A4A5-502726F6F150}" dt="2023-11-26T09:01:33.328" v="3325" actId="478"/>
          <ac:spMkLst>
            <pc:docMk/>
            <pc:sldMk cId="603363912" sldId="411"/>
            <ac:spMk id="9" creationId="{00000000-0000-0000-0000-000000000000}"/>
          </ac:spMkLst>
        </pc:spChg>
        <pc:spChg chg="del mod">
          <ac:chgData name="Poul Erik Jørgensen" userId="43a06e7bf12b0541" providerId="LiveId" clId="{4FBFDF9C-7497-45E9-A4A5-502726F6F150}" dt="2023-11-26T09:01:21.633" v="3321" actId="478"/>
          <ac:spMkLst>
            <pc:docMk/>
            <pc:sldMk cId="603363912" sldId="411"/>
            <ac:spMk id="10" creationId="{00000000-0000-0000-0000-000000000000}"/>
          </ac:spMkLst>
        </pc:spChg>
        <pc:picChg chg="mod">
          <ac:chgData name="Poul Erik Jørgensen" userId="43a06e7bf12b0541" providerId="LiveId" clId="{4FBFDF9C-7497-45E9-A4A5-502726F6F150}" dt="2023-11-26T09:02:37.375" v="3332" actId="14100"/>
          <ac:picMkLst>
            <pc:docMk/>
            <pc:sldMk cId="603363912" sldId="411"/>
            <ac:picMk id="6" creationId="{00000000-0000-0000-0000-000000000000}"/>
          </ac:picMkLst>
        </pc:picChg>
        <pc:picChg chg="mod">
          <ac:chgData name="Poul Erik Jørgensen" userId="43a06e7bf12b0541" providerId="LiveId" clId="{4FBFDF9C-7497-45E9-A4A5-502726F6F150}" dt="2023-11-26T09:02:54.508" v="3334" actId="14100"/>
          <ac:picMkLst>
            <pc:docMk/>
            <pc:sldMk cId="603363912" sldId="411"/>
            <ac:picMk id="7" creationId="{00000000-0000-0000-0000-000000000000}"/>
          </ac:picMkLst>
        </pc:picChg>
      </pc:sldChg>
      <pc:sldChg chg="modSp del ord">
        <pc:chgData name="Poul Erik Jørgensen" userId="43a06e7bf12b0541" providerId="LiveId" clId="{4FBFDF9C-7497-45E9-A4A5-502726F6F150}" dt="2023-11-26T10:07:39.302" v="4475" actId="47"/>
        <pc:sldMkLst>
          <pc:docMk/>
          <pc:sldMk cId="3387094629" sldId="441"/>
        </pc:sldMkLst>
        <pc:picChg chg="mod">
          <ac:chgData name="Poul Erik Jørgensen" userId="43a06e7bf12b0541" providerId="LiveId" clId="{4FBFDF9C-7497-45E9-A4A5-502726F6F150}" dt="2023-11-26T09:39:03.926" v="4183" actId="14100"/>
          <ac:picMkLst>
            <pc:docMk/>
            <pc:sldMk cId="3387094629" sldId="441"/>
            <ac:picMk id="149506" creationId="{00000000-0000-0000-0000-000000000000}"/>
          </ac:picMkLst>
        </pc:picChg>
      </pc:sldChg>
      <pc:sldChg chg="modSp new mod ord">
        <pc:chgData name="Poul Erik Jørgensen" userId="43a06e7bf12b0541" providerId="LiveId" clId="{4FBFDF9C-7497-45E9-A4A5-502726F6F150}" dt="2023-11-26T08:56:50.899" v="3302"/>
        <pc:sldMkLst>
          <pc:docMk/>
          <pc:sldMk cId="409967404" sldId="442"/>
        </pc:sldMkLst>
        <pc:spChg chg="mod">
          <ac:chgData name="Poul Erik Jørgensen" userId="43a06e7bf12b0541" providerId="LiveId" clId="{4FBFDF9C-7497-45E9-A4A5-502726F6F150}" dt="2023-11-26T08:56:41.565" v="3300"/>
          <ac:spMkLst>
            <pc:docMk/>
            <pc:sldMk cId="409967404" sldId="442"/>
            <ac:spMk id="3" creationId="{4BEE6596-6983-6E86-C2BF-CB9422366E36}"/>
          </ac:spMkLst>
        </pc:spChg>
      </pc:sldChg>
      <pc:sldChg chg="addSp modSp new mod modAnim">
        <pc:chgData name="Poul Erik Jørgensen" userId="43a06e7bf12b0541" providerId="LiveId" clId="{4FBFDF9C-7497-45E9-A4A5-502726F6F150}" dt="2023-11-26T10:40:30.391" v="4613"/>
        <pc:sldMkLst>
          <pc:docMk/>
          <pc:sldMk cId="193949772" sldId="443"/>
        </pc:sldMkLst>
        <pc:spChg chg="mod">
          <ac:chgData name="Poul Erik Jørgensen" userId="43a06e7bf12b0541" providerId="LiveId" clId="{4FBFDF9C-7497-45E9-A4A5-502726F6F150}" dt="2023-11-26T09:08:22.187" v="3426" actId="27636"/>
          <ac:spMkLst>
            <pc:docMk/>
            <pc:sldMk cId="193949772" sldId="443"/>
            <ac:spMk id="2" creationId="{715E1137-8E4E-33CC-1F67-E92ABEBEA9E0}"/>
          </ac:spMkLst>
        </pc:spChg>
        <pc:spChg chg="mod">
          <ac:chgData name="Poul Erik Jørgensen" userId="43a06e7bf12b0541" providerId="LiveId" clId="{4FBFDF9C-7497-45E9-A4A5-502726F6F150}" dt="2023-11-26T10:38:31.515" v="4604" actId="20577"/>
          <ac:spMkLst>
            <pc:docMk/>
            <pc:sldMk cId="193949772" sldId="443"/>
            <ac:spMk id="3" creationId="{700EB416-0117-9183-00B1-11529692130D}"/>
          </ac:spMkLst>
        </pc:spChg>
        <pc:picChg chg="add mod">
          <ac:chgData name="Poul Erik Jørgensen" userId="43a06e7bf12b0541" providerId="LiveId" clId="{4FBFDF9C-7497-45E9-A4A5-502726F6F150}" dt="2023-11-26T10:19:07.831" v="4542" actId="14100"/>
          <ac:picMkLst>
            <pc:docMk/>
            <pc:sldMk cId="193949772" sldId="443"/>
            <ac:picMk id="4" creationId="{C02743CE-B8BD-63E4-9D57-A22AE04B7C19}"/>
          </ac:picMkLst>
        </pc:picChg>
      </pc:sldChg>
      <pc:sldChg chg="addSp modSp new mod modAnim">
        <pc:chgData name="Poul Erik Jørgensen" userId="43a06e7bf12b0541" providerId="LiveId" clId="{4FBFDF9C-7497-45E9-A4A5-502726F6F150}" dt="2023-11-26T10:31:26.215" v="4584"/>
        <pc:sldMkLst>
          <pc:docMk/>
          <pc:sldMk cId="2834361734" sldId="444"/>
        </pc:sldMkLst>
        <pc:spChg chg="mod">
          <ac:chgData name="Poul Erik Jørgensen" userId="43a06e7bf12b0541" providerId="LiveId" clId="{4FBFDF9C-7497-45E9-A4A5-502726F6F150}" dt="2023-11-26T09:27:06.898" v="3917" actId="113"/>
          <ac:spMkLst>
            <pc:docMk/>
            <pc:sldMk cId="2834361734" sldId="444"/>
            <ac:spMk id="2" creationId="{E7778469-3EE7-D399-5F69-057B826A4DDF}"/>
          </ac:spMkLst>
        </pc:spChg>
        <pc:spChg chg="mod">
          <ac:chgData name="Poul Erik Jørgensen" userId="43a06e7bf12b0541" providerId="LiveId" clId="{4FBFDF9C-7497-45E9-A4A5-502726F6F150}" dt="2023-11-26T09:32:02.552" v="4112" actId="20577"/>
          <ac:spMkLst>
            <pc:docMk/>
            <pc:sldMk cId="2834361734" sldId="444"/>
            <ac:spMk id="3" creationId="{E51A33C5-B2EA-BCE3-7CEA-36F6F33370BA}"/>
          </ac:spMkLst>
        </pc:spChg>
        <pc:picChg chg="add mod">
          <ac:chgData name="Poul Erik Jørgensen" userId="43a06e7bf12b0541" providerId="LiveId" clId="{4FBFDF9C-7497-45E9-A4A5-502726F6F150}" dt="2023-11-26T10:28:02.210" v="4573" actId="1076"/>
          <ac:picMkLst>
            <pc:docMk/>
            <pc:sldMk cId="2834361734" sldId="444"/>
            <ac:picMk id="4" creationId="{29D0FA12-8449-7985-72E7-FC66AA0BE028}"/>
          </ac:picMkLst>
        </pc:picChg>
      </pc:sldChg>
      <pc:sldChg chg="del">
        <pc:chgData name="Poul Erik Jørgensen" userId="43a06e7bf12b0541" providerId="LiveId" clId="{4FBFDF9C-7497-45E9-A4A5-502726F6F150}" dt="2023-11-26T09:49:25.472" v="4337"/>
        <pc:sldMkLst>
          <pc:docMk/>
          <pc:sldMk cId="3965805501" sldId="445"/>
        </pc:sldMkLst>
      </pc:sldChg>
      <pc:sldChg chg="del">
        <pc:chgData name="Poul Erik Jørgensen" userId="43a06e7bf12b0541" providerId="LiveId" clId="{4FBFDF9C-7497-45E9-A4A5-502726F6F150}" dt="2023-11-26T09:49:25.472" v="4337"/>
        <pc:sldMkLst>
          <pc:docMk/>
          <pc:sldMk cId="2156870903" sldId="446"/>
        </pc:sldMkLst>
      </pc:sldChg>
      <pc:sldChg chg="modSp mod modAnim">
        <pc:chgData name="Poul Erik Jørgensen" userId="43a06e7bf12b0541" providerId="LiveId" clId="{4FBFDF9C-7497-45E9-A4A5-502726F6F150}" dt="2023-11-26T10:35:46.721" v="4597"/>
        <pc:sldMkLst>
          <pc:docMk/>
          <pc:sldMk cId="0" sldId="455"/>
        </pc:sldMkLst>
        <pc:spChg chg="mod">
          <ac:chgData name="Poul Erik Jørgensen" userId="43a06e7bf12b0541" providerId="LiveId" clId="{4FBFDF9C-7497-45E9-A4A5-502726F6F150}" dt="2023-11-26T10:09:53.284" v="4479" actId="27636"/>
          <ac:spMkLst>
            <pc:docMk/>
            <pc:sldMk cId="0" sldId="455"/>
            <ac:spMk id="3" creationId="{00000000-0000-0000-0000-000000000000}"/>
          </ac:spMkLst>
        </pc:spChg>
        <pc:spChg chg="mod">
          <ac:chgData name="Poul Erik Jørgensen" userId="43a06e7bf12b0541" providerId="LiveId" clId="{4FBFDF9C-7497-45E9-A4A5-502726F6F150}" dt="2023-11-26T10:12:21.577" v="4523" actId="113"/>
          <ac:spMkLst>
            <pc:docMk/>
            <pc:sldMk cId="0" sldId="455"/>
            <ac:spMk id="4" creationId="{00000000-0000-0000-0000-000000000000}"/>
          </ac:spMkLst>
        </pc:spChg>
        <pc:spChg chg="mod">
          <ac:chgData name="Poul Erik Jørgensen" userId="43a06e7bf12b0541" providerId="LiveId" clId="{4FBFDF9C-7497-45E9-A4A5-502726F6F150}" dt="2023-11-26T10:10:25.494" v="4482" actId="14100"/>
          <ac:spMkLst>
            <pc:docMk/>
            <pc:sldMk cId="0" sldId="455"/>
            <ac:spMk id="6" creationId="{00000000-0000-0000-0000-000000000000}"/>
          </ac:spMkLst>
        </pc:spChg>
        <pc:spChg chg="mod">
          <ac:chgData name="Poul Erik Jørgensen" userId="43a06e7bf12b0541" providerId="LiveId" clId="{4FBFDF9C-7497-45E9-A4A5-502726F6F150}" dt="2023-11-26T10:34:07.841" v="4592" actId="14100"/>
          <ac:spMkLst>
            <pc:docMk/>
            <pc:sldMk cId="0" sldId="455"/>
            <ac:spMk id="8" creationId="{00000000-0000-0000-0000-000000000000}"/>
          </ac:spMkLst>
        </pc:spChg>
        <pc:spChg chg="mod">
          <ac:chgData name="Poul Erik Jørgensen" userId="43a06e7bf12b0541" providerId="LiveId" clId="{4FBFDF9C-7497-45E9-A4A5-502726F6F150}" dt="2023-11-26T10:11:25.452" v="4499" actId="14100"/>
          <ac:spMkLst>
            <pc:docMk/>
            <pc:sldMk cId="0" sldId="455"/>
            <ac:spMk id="12" creationId="{00000000-0000-0000-0000-000000000000}"/>
          </ac:spMkLst>
        </pc:spChg>
      </pc:sldChg>
      <pc:sldChg chg="ord">
        <pc:chgData name="Poul Erik Jørgensen" userId="43a06e7bf12b0541" providerId="LiveId" clId="{4FBFDF9C-7497-45E9-A4A5-502726F6F150}" dt="2023-11-26T10:17:08.974" v="4536"/>
        <pc:sldMkLst>
          <pc:docMk/>
          <pc:sldMk cId="0" sldId="458"/>
        </pc:sldMkLst>
      </pc:sldChg>
      <pc:sldChg chg="modSp del mod">
        <pc:chgData name="Poul Erik Jørgensen" userId="43a06e7bf12b0541" providerId="LiveId" clId="{4FBFDF9C-7497-45E9-A4A5-502726F6F150}" dt="2023-11-26T10:16:54.598" v="4534" actId="47"/>
        <pc:sldMkLst>
          <pc:docMk/>
          <pc:sldMk cId="0" sldId="461"/>
        </pc:sldMkLst>
        <pc:spChg chg="mod">
          <ac:chgData name="Poul Erik Jørgensen" userId="43a06e7bf12b0541" providerId="LiveId" clId="{4FBFDF9C-7497-45E9-A4A5-502726F6F150}" dt="2023-11-26T10:07:27.984" v="4474" actId="27636"/>
          <ac:spMkLst>
            <pc:docMk/>
            <pc:sldMk cId="0" sldId="461"/>
            <ac:spMk id="7" creationId="{00000000-0000-0000-0000-000000000000}"/>
          </ac:spMkLst>
        </pc:spChg>
      </pc:sldChg>
      <pc:sldChg chg="del">
        <pc:chgData name="Poul Erik Jørgensen" userId="43a06e7bf12b0541" providerId="LiveId" clId="{4FBFDF9C-7497-45E9-A4A5-502726F6F150}" dt="2023-11-26T10:26:57.594" v="4567" actId="47"/>
        <pc:sldMkLst>
          <pc:docMk/>
          <pc:sldMk cId="0" sldId="464"/>
        </pc:sldMkLst>
      </pc:sldChg>
      <pc:sldChg chg="modSp new mod">
        <pc:chgData name="Poul Erik Jørgensen" userId="43a06e7bf12b0541" providerId="LiveId" clId="{4FBFDF9C-7497-45E9-A4A5-502726F6F150}" dt="2023-11-26T10:19:50.860" v="4553" actId="20577"/>
        <pc:sldMkLst>
          <pc:docMk/>
          <pc:sldMk cId="1277244996" sldId="465"/>
        </pc:sldMkLst>
        <pc:spChg chg="mod">
          <ac:chgData name="Poul Erik Jørgensen" userId="43a06e7bf12b0541" providerId="LiveId" clId="{4FBFDF9C-7497-45E9-A4A5-502726F6F150}" dt="2023-11-26T10:19:50.860" v="4553" actId="20577"/>
          <ac:spMkLst>
            <pc:docMk/>
            <pc:sldMk cId="1277244996" sldId="465"/>
            <ac:spMk id="2" creationId="{F7C1214B-AF68-50D8-1ED5-75793A20E077}"/>
          </ac:spMkLst>
        </pc:spChg>
      </pc:sldChg>
      <pc:sldMasterChg chg="delSldLayout">
        <pc:chgData name="Poul Erik Jørgensen" userId="43a06e7bf12b0541" providerId="LiveId" clId="{4FBFDF9C-7497-45E9-A4A5-502726F6F150}" dt="2023-11-26T09:49:37.952" v="4339" actId="2696"/>
        <pc:sldMasterMkLst>
          <pc:docMk/>
          <pc:sldMasterMk cId="267114929" sldId="2147483648"/>
        </pc:sldMasterMkLst>
        <pc:sldLayoutChg chg="del">
          <pc:chgData name="Poul Erik Jørgensen" userId="43a06e7bf12b0541" providerId="LiveId" clId="{4FBFDF9C-7497-45E9-A4A5-502726F6F150}" dt="2023-11-26T09:49:37.952" v="4339" actId="2696"/>
          <pc:sldLayoutMkLst>
            <pc:docMk/>
            <pc:sldMasterMk cId="267114929" sldId="2147483648"/>
            <pc:sldLayoutMk cId="2000554850" sldId="214748366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78E34D-D849-4C6D-ACFD-4F06D6A4AEA2}"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da-DK"/>
        </a:p>
      </dgm:t>
    </dgm:pt>
    <dgm:pt modelId="{C5731D54-1D11-46AF-A367-F2BA6718CB52}">
      <dgm:prSet phldrT="[Tekst]"/>
      <dgm:spPr/>
      <dgm:t>
        <a:bodyPr/>
        <a:lstStyle/>
        <a:p>
          <a:endParaRPr lang="da-DK" dirty="0"/>
        </a:p>
      </dgm:t>
    </dgm:pt>
    <dgm:pt modelId="{006465CE-3812-40FA-87BF-46BBFE56A7E4}" type="parTrans" cxnId="{F3516D62-84BA-4AB4-875B-1E499BD5F5B1}">
      <dgm:prSet/>
      <dgm:spPr/>
      <dgm:t>
        <a:bodyPr/>
        <a:lstStyle/>
        <a:p>
          <a:endParaRPr lang="da-DK"/>
        </a:p>
      </dgm:t>
    </dgm:pt>
    <dgm:pt modelId="{4B071B45-338B-450E-92D8-E09BF2E747C1}" type="sibTrans" cxnId="{F3516D62-84BA-4AB4-875B-1E499BD5F5B1}">
      <dgm:prSet/>
      <dgm:spPr/>
      <dgm:t>
        <a:bodyPr/>
        <a:lstStyle/>
        <a:p>
          <a:endParaRPr lang="da-DK"/>
        </a:p>
      </dgm:t>
    </dgm:pt>
    <dgm:pt modelId="{205C0877-6D13-493E-A73B-B2362F3A1F86}">
      <dgm:prSet phldrT="[Tekst]"/>
      <dgm:spPr/>
      <dgm:t>
        <a:bodyPr/>
        <a:lstStyle/>
        <a:p>
          <a:r>
            <a:rPr lang="da-DK"/>
            <a:t>A</a:t>
          </a:r>
          <a:endParaRPr lang="da-DK" dirty="0"/>
        </a:p>
      </dgm:t>
    </dgm:pt>
    <dgm:pt modelId="{111DD6CF-893E-4D59-9D65-98157A65078E}" type="parTrans" cxnId="{97001635-DEFD-4189-9D02-3D1792541B62}">
      <dgm:prSet/>
      <dgm:spPr/>
      <dgm:t>
        <a:bodyPr/>
        <a:lstStyle/>
        <a:p>
          <a:endParaRPr lang="da-DK"/>
        </a:p>
      </dgm:t>
    </dgm:pt>
    <dgm:pt modelId="{4935A5E4-2A23-484F-A7C8-E214005D7D74}" type="sibTrans" cxnId="{97001635-DEFD-4189-9D02-3D1792541B62}">
      <dgm:prSet/>
      <dgm:spPr/>
      <dgm:t>
        <a:bodyPr/>
        <a:lstStyle/>
        <a:p>
          <a:endParaRPr lang="da-DK"/>
        </a:p>
      </dgm:t>
    </dgm:pt>
    <dgm:pt modelId="{F28A104C-91D1-4B9D-96F8-F654E764EAA6}">
      <dgm:prSet phldrT="[Tekst]" phldr="1"/>
      <dgm:spPr/>
      <dgm:t>
        <a:bodyPr/>
        <a:lstStyle/>
        <a:p>
          <a:endParaRPr lang="da-DK" dirty="0"/>
        </a:p>
      </dgm:t>
    </dgm:pt>
    <dgm:pt modelId="{448B8D29-8495-40BA-8E4F-33DD2EDD1489}" type="parTrans" cxnId="{0D3B4B70-DDE7-4D18-97D0-83229EE78E18}">
      <dgm:prSet/>
      <dgm:spPr/>
      <dgm:t>
        <a:bodyPr/>
        <a:lstStyle/>
        <a:p>
          <a:endParaRPr lang="da-DK"/>
        </a:p>
      </dgm:t>
    </dgm:pt>
    <dgm:pt modelId="{94A33104-80C7-470E-B4E3-98EA4ABF90CD}" type="sibTrans" cxnId="{0D3B4B70-DDE7-4D18-97D0-83229EE78E18}">
      <dgm:prSet/>
      <dgm:spPr/>
      <dgm:t>
        <a:bodyPr/>
        <a:lstStyle/>
        <a:p>
          <a:endParaRPr lang="da-DK"/>
        </a:p>
      </dgm:t>
    </dgm:pt>
    <dgm:pt modelId="{1A258A3D-4A26-48AC-934C-D80150905474}">
      <dgm:prSet phldrT="[Tekst]"/>
      <dgm:spPr/>
      <dgm:t>
        <a:bodyPr/>
        <a:lstStyle/>
        <a:p>
          <a:r>
            <a:rPr lang="da-DK" dirty="0"/>
            <a:t>B</a:t>
          </a:r>
        </a:p>
      </dgm:t>
    </dgm:pt>
    <dgm:pt modelId="{BB881AAF-6C4A-45A1-9211-CFF1E352523E}" type="parTrans" cxnId="{03BFC4CD-C630-4C16-AD10-C88B87FFEF99}">
      <dgm:prSet/>
      <dgm:spPr/>
      <dgm:t>
        <a:bodyPr/>
        <a:lstStyle/>
        <a:p>
          <a:endParaRPr lang="da-DK"/>
        </a:p>
      </dgm:t>
    </dgm:pt>
    <dgm:pt modelId="{82FF9A11-8B84-4BE9-854C-BFCBDEDA5C77}" type="sibTrans" cxnId="{03BFC4CD-C630-4C16-AD10-C88B87FFEF99}">
      <dgm:prSet/>
      <dgm:spPr/>
      <dgm:t>
        <a:bodyPr/>
        <a:lstStyle/>
        <a:p>
          <a:endParaRPr lang="da-DK"/>
        </a:p>
      </dgm:t>
    </dgm:pt>
    <dgm:pt modelId="{4D2CA293-A0DA-4619-9F47-152B419FC078}">
      <dgm:prSet phldrT="[Tekst]" phldr="1"/>
      <dgm:spPr/>
      <dgm:t>
        <a:bodyPr/>
        <a:lstStyle/>
        <a:p>
          <a:endParaRPr lang="da-DK" dirty="0"/>
        </a:p>
      </dgm:t>
    </dgm:pt>
    <dgm:pt modelId="{0371A879-59AE-40E6-8518-CF85D27401B0}" type="parTrans" cxnId="{7D2C5BDD-A17C-45FF-807F-D2316F1A60D3}">
      <dgm:prSet/>
      <dgm:spPr/>
      <dgm:t>
        <a:bodyPr/>
        <a:lstStyle/>
        <a:p>
          <a:endParaRPr lang="da-DK"/>
        </a:p>
      </dgm:t>
    </dgm:pt>
    <dgm:pt modelId="{60CA86BB-869E-4746-B5F2-A3B561C6DDAC}" type="sibTrans" cxnId="{7D2C5BDD-A17C-45FF-807F-D2316F1A60D3}">
      <dgm:prSet/>
      <dgm:spPr/>
      <dgm:t>
        <a:bodyPr/>
        <a:lstStyle/>
        <a:p>
          <a:endParaRPr lang="da-DK"/>
        </a:p>
      </dgm:t>
    </dgm:pt>
    <dgm:pt modelId="{262038D7-EC74-430D-AE43-AB3C19F66524}">
      <dgm:prSet phldrT="[Tekst]"/>
      <dgm:spPr/>
      <dgm:t>
        <a:bodyPr/>
        <a:lstStyle/>
        <a:p>
          <a:r>
            <a:rPr lang="da-DK" dirty="0"/>
            <a:t>C</a:t>
          </a:r>
        </a:p>
      </dgm:t>
    </dgm:pt>
    <dgm:pt modelId="{FBF1A53A-D917-4E0D-BAC1-0A886D6F5E40}" type="parTrans" cxnId="{F96ED317-D1EF-44FD-A806-34EB4A8A8C45}">
      <dgm:prSet/>
      <dgm:spPr/>
      <dgm:t>
        <a:bodyPr/>
        <a:lstStyle/>
        <a:p>
          <a:endParaRPr lang="da-DK"/>
        </a:p>
      </dgm:t>
    </dgm:pt>
    <dgm:pt modelId="{F27234AB-6706-4943-94B6-6159F18455E3}" type="sibTrans" cxnId="{F96ED317-D1EF-44FD-A806-34EB4A8A8C45}">
      <dgm:prSet/>
      <dgm:spPr/>
      <dgm:t>
        <a:bodyPr/>
        <a:lstStyle/>
        <a:p>
          <a:endParaRPr lang="da-DK"/>
        </a:p>
      </dgm:t>
    </dgm:pt>
    <dgm:pt modelId="{63A609D6-C14B-4F0E-90D1-0016A38FCA4B}">
      <dgm:prSet phldrT="[Tekst]" phldr="1"/>
      <dgm:spPr/>
      <dgm:t>
        <a:bodyPr/>
        <a:lstStyle/>
        <a:p>
          <a:endParaRPr lang="da-DK" dirty="0"/>
        </a:p>
      </dgm:t>
    </dgm:pt>
    <dgm:pt modelId="{C7FD68AD-48E2-47D9-85F7-FE66059270BE}" type="parTrans" cxnId="{3FB958EA-7AFF-48B6-9118-ED48BCCCDF9E}">
      <dgm:prSet/>
      <dgm:spPr/>
      <dgm:t>
        <a:bodyPr/>
        <a:lstStyle/>
        <a:p>
          <a:endParaRPr lang="da-DK"/>
        </a:p>
      </dgm:t>
    </dgm:pt>
    <dgm:pt modelId="{6EA660BB-AED8-4398-BE6A-6750FF6731A2}" type="sibTrans" cxnId="{3FB958EA-7AFF-48B6-9118-ED48BCCCDF9E}">
      <dgm:prSet/>
      <dgm:spPr/>
      <dgm:t>
        <a:bodyPr/>
        <a:lstStyle/>
        <a:p>
          <a:endParaRPr lang="da-DK"/>
        </a:p>
      </dgm:t>
    </dgm:pt>
    <dgm:pt modelId="{44EA9779-15D1-4CC1-A601-F5B30D76E63A}">
      <dgm:prSet phldrT="[Tekst]"/>
      <dgm:spPr/>
      <dgm:t>
        <a:bodyPr/>
        <a:lstStyle/>
        <a:p>
          <a:r>
            <a:rPr lang="da-DK" dirty="0"/>
            <a:t>D</a:t>
          </a:r>
        </a:p>
      </dgm:t>
    </dgm:pt>
    <dgm:pt modelId="{A4C4018C-D0E4-413E-9BB3-6A22BBB6B561}" type="parTrans" cxnId="{040A6422-105A-4E1A-B622-A0D432EC8939}">
      <dgm:prSet/>
      <dgm:spPr/>
      <dgm:t>
        <a:bodyPr/>
        <a:lstStyle/>
        <a:p>
          <a:endParaRPr lang="da-DK"/>
        </a:p>
      </dgm:t>
    </dgm:pt>
    <dgm:pt modelId="{D7048321-F89D-4CE5-9195-69589BB123A6}" type="sibTrans" cxnId="{040A6422-105A-4E1A-B622-A0D432EC8939}">
      <dgm:prSet/>
      <dgm:spPr/>
      <dgm:t>
        <a:bodyPr/>
        <a:lstStyle/>
        <a:p>
          <a:endParaRPr lang="da-DK"/>
        </a:p>
      </dgm:t>
    </dgm:pt>
    <dgm:pt modelId="{B71EC7BC-0DAE-4766-AD89-125EFE548025}" type="pres">
      <dgm:prSet presAssocID="{4978E34D-D849-4C6D-ACFD-4F06D6A4AEA2}" presName="Name0" presStyleCnt="0">
        <dgm:presLayoutVars>
          <dgm:dir/>
          <dgm:animLvl val="lvl"/>
          <dgm:resizeHandles val="exact"/>
        </dgm:presLayoutVars>
      </dgm:prSet>
      <dgm:spPr/>
    </dgm:pt>
    <dgm:pt modelId="{4E61F87D-3B84-4A52-B9F2-A3B1C6F0F8F6}" type="pres">
      <dgm:prSet presAssocID="{C5731D54-1D11-46AF-A367-F2BA6718CB52}" presName="compositeNode" presStyleCnt="0">
        <dgm:presLayoutVars>
          <dgm:bulletEnabled val="1"/>
        </dgm:presLayoutVars>
      </dgm:prSet>
      <dgm:spPr/>
    </dgm:pt>
    <dgm:pt modelId="{271C5A3E-998B-481A-A758-34740EF7A31A}" type="pres">
      <dgm:prSet presAssocID="{C5731D54-1D11-46AF-A367-F2BA6718CB52}" presName="bgRect" presStyleLbl="node1" presStyleIdx="0" presStyleCnt="4"/>
      <dgm:spPr/>
    </dgm:pt>
    <dgm:pt modelId="{174CB204-051F-4B9C-B16E-7BC36C51280B}" type="pres">
      <dgm:prSet presAssocID="{C5731D54-1D11-46AF-A367-F2BA6718CB52}" presName="parentNode" presStyleLbl="node1" presStyleIdx="0" presStyleCnt="4">
        <dgm:presLayoutVars>
          <dgm:chMax val="0"/>
          <dgm:bulletEnabled val="1"/>
        </dgm:presLayoutVars>
      </dgm:prSet>
      <dgm:spPr/>
    </dgm:pt>
    <dgm:pt modelId="{9CB2F74F-682B-45D9-AEBD-ACE2C9192BE5}" type="pres">
      <dgm:prSet presAssocID="{C5731D54-1D11-46AF-A367-F2BA6718CB52}" presName="childNode" presStyleLbl="node1" presStyleIdx="0" presStyleCnt="4">
        <dgm:presLayoutVars>
          <dgm:bulletEnabled val="1"/>
        </dgm:presLayoutVars>
      </dgm:prSet>
      <dgm:spPr/>
    </dgm:pt>
    <dgm:pt modelId="{171EBB3A-3E63-4786-9EB5-9685135A6525}" type="pres">
      <dgm:prSet presAssocID="{4B071B45-338B-450E-92D8-E09BF2E747C1}" presName="hSp" presStyleCnt="0"/>
      <dgm:spPr/>
    </dgm:pt>
    <dgm:pt modelId="{BF77C5CE-90C6-45CB-A7EA-D189779944C2}" type="pres">
      <dgm:prSet presAssocID="{4B071B45-338B-450E-92D8-E09BF2E747C1}" presName="vProcSp" presStyleCnt="0"/>
      <dgm:spPr/>
    </dgm:pt>
    <dgm:pt modelId="{BD8CBC05-C35D-4C9F-83A5-A9F408AA1E45}" type="pres">
      <dgm:prSet presAssocID="{4B071B45-338B-450E-92D8-E09BF2E747C1}" presName="vSp1" presStyleCnt="0"/>
      <dgm:spPr/>
    </dgm:pt>
    <dgm:pt modelId="{EB5231E7-EA01-496D-8098-F65AA50A6320}" type="pres">
      <dgm:prSet presAssocID="{4B071B45-338B-450E-92D8-E09BF2E747C1}" presName="simulatedConn" presStyleLbl="solidFgAcc1" presStyleIdx="0" presStyleCnt="3" custLinFactY="251253" custLinFactNeighborX="-1799" custLinFactNeighborY="300000"/>
      <dgm:spPr/>
    </dgm:pt>
    <dgm:pt modelId="{D74C9721-A101-4471-B4DB-FF5151F56AB7}" type="pres">
      <dgm:prSet presAssocID="{4B071B45-338B-450E-92D8-E09BF2E747C1}" presName="vSp2" presStyleCnt="0"/>
      <dgm:spPr/>
    </dgm:pt>
    <dgm:pt modelId="{91112522-1A8A-4B1D-AE55-0056FCCEFA8F}" type="pres">
      <dgm:prSet presAssocID="{4B071B45-338B-450E-92D8-E09BF2E747C1}" presName="sibTrans" presStyleCnt="0"/>
      <dgm:spPr/>
    </dgm:pt>
    <dgm:pt modelId="{22731E2D-1F8C-4A0E-87C9-9375471017C4}" type="pres">
      <dgm:prSet presAssocID="{F28A104C-91D1-4B9D-96F8-F654E764EAA6}" presName="compositeNode" presStyleCnt="0">
        <dgm:presLayoutVars>
          <dgm:bulletEnabled val="1"/>
        </dgm:presLayoutVars>
      </dgm:prSet>
      <dgm:spPr/>
    </dgm:pt>
    <dgm:pt modelId="{B38F1CBA-54BC-41EC-8988-F430569EF24D}" type="pres">
      <dgm:prSet presAssocID="{F28A104C-91D1-4B9D-96F8-F654E764EAA6}" presName="bgRect" presStyleLbl="node1" presStyleIdx="1" presStyleCnt="4"/>
      <dgm:spPr/>
    </dgm:pt>
    <dgm:pt modelId="{49E4C13B-3A5B-42FC-B419-A6F8877E7DB2}" type="pres">
      <dgm:prSet presAssocID="{F28A104C-91D1-4B9D-96F8-F654E764EAA6}" presName="parentNode" presStyleLbl="node1" presStyleIdx="1" presStyleCnt="4">
        <dgm:presLayoutVars>
          <dgm:chMax val="0"/>
          <dgm:bulletEnabled val="1"/>
        </dgm:presLayoutVars>
      </dgm:prSet>
      <dgm:spPr/>
    </dgm:pt>
    <dgm:pt modelId="{D303B59B-3D12-4100-A3D5-B4BEED51303F}" type="pres">
      <dgm:prSet presAssocID="{F28A104C-91D1-4B9D-96F8-F654E764EAA6}" presName="childNode" presStyleLbl="node1" presStyleIdx="1" presStyleCnt="4">
        <dgm:presLayoutVars>
          <dgm:bulletEnabled val="1"/>
        </dgm:presLayoutVars>
      </dgm:prSet>
      <dgm:spPr/>
    </dgm:pt>
    <dgm:pt modelId="{E16AFFB8-96EB-43CE-8FED-8A61AC6D3B7B}" type="pres">
      <dgm:prSet presAssocID="{94A33104-80C7-470E-B4E3-98EA4ABF90CD}" presName="hSp" presStyleCnt="0"/>
      <dgm:spPr/>
    </dgm:pt>
    <dgm:pt modelId="{5CE36861-EF03-4C64-8C7F-ABEC9CEA2CE3}" type="pres">
      <dgm:prSet presAssocID="{94A33104-80C7-470E-B4E3-98EA4ABF90CD}" presName="vProcSp" presStyleCnt="0"/>
      <dgm:spPr/>
    </dgm:pt>
    <dgm:pt modelId="{257282EF-42E5-4BC8-B5C0-006F8B017248}" type="pres">
      <dgm:prSet presAssocID="{94A33104-80C7-470E-B4E3-98EA4ABF90CD}" presName="vSp1" presStyleCnt="0"/>
      <dgm:spPr/>
    </dgm:pt>
    <dgm:pt modelId="{33D485DC-402A-48AF-9332-002F3E1F1ED4}" type="pres">
      <dgm:prSet presAssocID="{94A33104-80C7-470E-B4E3-98EA4ABF90CD}" presName="simulatedConn" presStyleLbl="solidFgAcc1" presStyleIdx="1" presStyleCnt="3" custLinFactX="738969" custLinFactY="95233" custLinFactNeighborX="800000" custLinFactNeighborY="100000"/>
      <dgm:spPr/>
    </dgm:pt>
    <dgm:pt modelId="{EC55051D-F608-443A-A6A9-F8B187299B56}" type="pres">
      <dgm:prSet presAssocID="{94A33104-80C7-470E-B4E3-98EA4ABF90CD}" presName="vSp2" presStyleCnt="0"/>
      <dgm:spPr/>
    </dgm:pt>
    <dgm:pt modelId="{77DBCF2F-F62B-4DC2-90AA-6A4A26DCF694}" type="pres">
      <dgm:prSet presAssocID="{94A33104-80C7-470E-B4E3-98EA4ABF90CD}" presName="sibTrans" presStyleCnt="0"/>
      <dgm:spPr/>
    </dgm:pt>
    <dgm:pt modelId="{C20E7510-BF58-486D-BF24-2674A0A82F30}" type="pres">
      <dgm:prSet presAssocID="{4D2CA293-A0DA-4619-9F47-152B419FC078}" presName="compositeNode" presStyleCnt="0">
        <dgm:presLayoutVars>
          <dgm:bulletEnabled val="1"/>
        </dgm:presLayoutVars>
      </dgm:prSet>
      <dgm:spPr/>
    </dgm:pt>
    <dgm:pt modelId="{5316F9C5-5142-4707-8D6A-1A7616126A3B}" type="pres">
      <dgm:prSet presAssocID="{4D2CA293-A0DA-4619-9F47-152B419FC078}" presName="bgRect" presStyleLbl="node1" presStyleIdx="2" presStyleCnt="4"/>
      <dgm:spPr/>
    </dgm:pt>
    <dgm:pt modelId="{F40A2D66-0684-4E87-80C4-17E1220167B5}" type="pres">
      <dgm:prSet presAssocID="{4D2CA293-A0DA-4619-9F47-152B419FC078}" presName="parentNode" presStyleLbl="node1" presStyleIdx="2" presStyleCnt="4">
        <dgm:presLayoutVars>
          <dgm:chMax val="0"/>
          <dgm:bulletEnabled val="1"/>
        </dgm:presLayoutVars>
      </dgm:prSet>
      <dgm:spPr/>
    </dgm:pt>
    <dgm:pt modelId="{8E455690-CC2D-44A0-BB01-AFCEE879E46B}" type="pres">
      <dgm:prSet presAssocID="{4D2CA293-A0DA-4619-9F47-152B419FC078}" presName="childNode" presStyleLbl="node1" presStyleIdx="2" presStyleCnt="4">
        <dgm:presLayoutVars>
          <dgm:bulletEnabled val="1"/>
        </dgm:presLayoutVars>
      </dgm:prSet>
      <dgm:spPr/>
    </dgm:pt>
    <dgm:pt modelId="{87368128-5ABD-4354-BF29-5667AA2D5AF2}" type="pres">
      <dgm:prSet presAssocID="{60CA86BB-869E-4746-B5F2-A3B561C6DDAC}" presName="hSp" presStyleCnt="0"/>
      <dgm:spPr/>
    </dgm:pt>
    <dgm:pt modelId="{EA98BF6C-B69B-4264-A774-E3195ECAB93C}" type="pres">
      <dgm:prSet presAssocID="{60CA86BB-869E-4746-B5F2-A3B561C6DDAC}" presName="vProcSp" presStyleCnt="0"/>
      <dgm:spPr/>
    </dgm:pt>
    <dgm:pt modelId="{CF756275-4E56-4CFE-B5EF-063DDB20CE26}" type="pres">
      <dgm:prSet presAssocID="{60CA86BB-869E-4746-B5F2-A3B561C6DDAC}" presName="vSp1" presStyleCnt="0"/>
      <dgm:spPr/>
    </dgm:pt>
    <dgm:pt modelId="{F8D711FC-8996-4733-B209-F41582D7DA1D}" type="pres">
      <dgm:prSet presAssocID="{60CA86BB-869E-4746-B5F2-A3B561C6DDAC}" presName="simulatedConn" presStyleLbl="solidFgAcc1" presStyleIdx="2" presStyleCnt="3" custLinFactY="100000" custLinFactNeighborY="131803"/>
      <dgm:spPr/>
    </dgm:pt>
    <dgm:pt modelId="{D82FB290-6354-4FDB-A559-2934C7F2C6D4}" type="pres">
      <dgm:prSet presAssocID="{60CA86BB-869E-4746-B5F2-A3B561C6DDAC}" presName="vSp2" presStyleCnt="0"/>
      <dgm:spPr/>
    </dgm:pt>
    <dgm:pt modelId="{7360EA5B-5391-4488-B16E-E0C8F4F8FAD1}" type="pres">
      <dgm:prSet presAssocID="{60CA86BB-869E-4746-B5F2-A3B561C6DDAC}" presName="sibTrans" presStyleCnt="0"/>
      <dgm:spPr/>
    </dgm:pt>
    <dgm:pt modelId="{B1DAD77D-24F6-4BDE-9F6F-107A0EC7F41C}" type="pres">
      <dgm:prSet presAssocID="{63A609D6-C14B-4F0E-90D1-0016A38FCA4B}" presName="compositeNode" presStyleCnt="0">
        <dgm:presLayoutVars>
          <dgm:bulletEnabled val="1"/>
        </dgm:presLayoutVars>
      </dgm:prSet>
      <dgm:spPr/>
    </dgm:pt>
    <dgm:pt modelId="{DCEEC01C-EC30-43FB-A10D-DE5821AE5EEC}" type="pres">
      <dgm:prSet presAssocID="{63A609D6-C14B-4F0E-90D1-0016A38FCA4B}" presName="bgRect" presStyleLbl="node1" presStyleIdx="3" presStyleCnt="4"/>
      <dgm:spPr/>
    </dgm:pt>
    <dgm:pt modelId="{A4DD0FF8-275D-4498-A636-091056A0C31E}" type="pres">
      <dgm:prSet presAssocID="{63A609D6-C14B-4F0E-90D1-0016A38FCA4B}" presName="parentNode" presStyleLbl="node1" presStyleIdx="3" presStyleCnt="4">
        <dgm:presLayoutVars>
          <dgm:chMax val="0"/>
          <dgm:bulletEnabled val="1"/>
        </dgm:presLayoutVars>
      </dgm:prSet>
      <dgm:spPr/>
    </dgm:pt>
    <dgm:pt modelId="{C4800026-30C1-416B-902D-83C8F7F33F6E}" type="pres">
      <dgm:prSet presAssocID="{63A609D6-C14B-4F0E-90D1-0016A38FCA4B}" presName="childNode" presStyleLbl="node1" presStyleIdx="3" presStyleCnt="4">
        <dgm:presLayoutVars>
          <dgm:bulletEnabled val="1"/>
        </dgm:presLayoutVars>
      </dgm:prSet>
      <dgm:spPr/>
    </dgm:pt>
  </dgm:ptLst>
  <dgm:cxnLst>
    <dgm:cxn modelId="{3D95F50E-338D-4ED9-BDCA-41A0D55D45C9}" type="presOf" srcId="{1A258A3D-4A26-48AC-934C-D80150905474}" destId="{D303B59B-3D12-4100-A3D5-B4BEED51303F}" srcOrd="0" destOrd="0" presId="urn:microsoft.com/office/officeart/2005/8/layout/hProcess7"/>
    <dgm:cxn modelId="{81661A0F-63CA-461C-8AFD-D90334555DD6}" type="presOf" srcId="{63A609D6-C14B-4F0E-90D1-0016A38FCA4B}" destId="{A4DD0FF8-275D-4498-A636-091056A0C31E}" srcOrd="1" destOrd="0" presId="urn:microsoft.com/office/officeart/2005/8/layout/hProcess7"/>
    <dgm:cxn modelId="{F96ED317-D1EF-44FD-A806-34EB4A8A8C45}" srcId="{4D2CA293-A0DA-4619-9F47-152B419FC078}" destId="{262038D7-EC74-430D-AE43-AB3C19F66524}" srcOrd="0" destOrd="0" parTransId="{FBF1A53A-D917-4E0D-BAC1-0A886D6F5E40}" sibTransId="{F27234AB-6706-4943-94B6-6159F18455E3}"/>
    <dgm:cxn modelId="{040A6422-105A-4E1A-B622-A0D432EC8939}" srcId="{63A609D6-C14B-4F0E-90D1-0016A38FCA4B}" destId="{44EA9779-15D1-4CC1-A601-F5B30D76E63A}" srcOrd="0" destOrd="0" parTransId="{A4C4018C-D0E4-413E-9BB3-6A22BBB6B561}" sibTransId="{D7048321-F89D-4CE5-9195-69589BB123A6}"/>
    <dgm:cxn modelId="{97001635-DEFD-4189-9D02-3D1792541B62}" srcId="{C5731D54-1D11-46AF-A367-F2BA6718CB52}" destId="{205C0877-6D13-493E-A73B-B2362F3A1F86}" srcOrd="0" destOrd="0" parTransId="{111DD6CF-893E-4D59-9D65-98157A65078E}" sibTransId="{4935A5E4-2A23-484F-A7C8-E214005D7D74}"/>
    <dgm:cxn modelId="{6A00133D-ED34-476B-BE64-0E9E94DDD9EE}" type="presOf" srcId="{4978E34D-D849-4C6D-ACFD-4F06D6A4AEA2}" destId="{B71EC7BC-0DAE-4766-AD89-125EFE548025}" srcOrd="0" destOrd="0" presId="urn:microsoft.com/office/officeart/2005/8/layout/hProcess7"/>
    <dgm:cxn modelId="{5EC2555E-1677-4687-9AC8-7702FF022497}" type="presOf" srcId="{44EA9779-15D1-4CC1-A601-F5B30D76E63A}" destId="{C4800026-30C1-416B-902D-83C8F7F33F6E}" srcOrd="0" destOrd="0" presId="urn:microsoft.com/office/officeart/2005/8/layout/hProcess7"/>
    <dgm:cxn modelId="{F3516D62-84BA-4AB4-875B-1E499BD5F5B1}" srcId="{4978E34D-D849-4C6D-ACFD-4F06D6A4AEA2}" destId="{C5731D54-1D11-46AF-A367-F2BA6718CB52}" srcOrd="0" destOrd="0" parTransId="{006465CE-3812-40FA-87BF-46BBFE56A7E4}" sibTransId="{4B071B45-338B-450E-92D8-E09BF2E747C1}"/>
    <dgm:cxn modelId="{9CCBC863-492B-46D4-BECA-A614E9836850}" type="presOf" srcId="{F28A104C-91D1-4B9D-96F8-F654E764EAA6}" destId="{49E4C13B-3A5B-42FC-B419-A6F8877E7DB2}" srcOrd="1" destOrd="0" presId="urn:microsoft.com/office/officeart/2005/8/layout/hProcess7"/>
    <dgm:cxn modelId="{2CEAF148-C5B8-47D8-A72E-E3BB0FF5E621}" type="presOf" srcId="{F28A104C-91D1-4B9D-96F8-F654E764EAA6}" destId="{B38F1CBA-54BC-41EC-8988-F430569EF24D}" srcOrd="0" destOrd="0" presId="urn:microsoft.com/office/officeart/2005/8/layout/hProcess7"/>
    <dgm:cxn modelId="{0D3B4B70-DDE7-4D18-97D0-83229EE78E18}" srcId="{4978E34D-D849-4C6D-ACFD-4F06D6A4AEA2}" destId="{F28A104C-91D1-4B9D-96F8-F654E764EAA6}" srcOrd="1" destOrd="0" parTransId="{448B8D29-8495-40BA-8E4F-33DD2EDD1489}" sibTransId="{94A33104-80C7-470E-B4E3-98EA4ABF90CD}"/>
    <dgm:cxn modelId="{901B7379-A91D-414D-BD01-2DEE657C1F3C}" type="presOf" srcId="{63A609D6-C14B-4F0E-90D1-0016A38FCA4B}" destId="{DCEEC01C-EC30-43FB-A10D-DE5821AE5EEC}" srcOrd="0" destOrd="0" presId="urn:microsoft.com/office/officeart/2005/8/layout/hProcess7"/>
    <dgm:cxn modelId="{94452983-79EB-4668-96DF-63FEF3704F4E}" type="presOf" srcId="{205C0877-6D13-493E-A73B-B2362F3A1F86}" destId="{9CB2F74F-682B-45D9-AEBD-ACE2C9192BE5}" srcOrd="0" destOrd="0" presId="urn:microsoft.com/office/officeart/2005/8/layout/hProcess7"/>
    <dgm:cxn modelId="{86DDA5AB-5140-440B-8CED-AD0631F6BB3B}" type="presOf" srcId="{C5731D54-1D11-46AF-A367-F2BA6718CB52}" destId="{174CB204-051F-4B9C-B16E-7BC36C51280B}" srcOrd="1" destOrd="0" presId="urn:microsoft.com/office/officeart/2005/8/layout/hProcess7"/>
    <dgm:cxn modelId="{A8936EC8-0B72-4F24-BEC8-42CE7A4D786E}" type="presOf" srcId="{4D2CA293-A0DA-4619-9F47-152B419FC078}" destId="{F40A2D66-0684-4E87-80C4-17E1220167B5}" srcOrd="1" destOrd="0" presId="urn:microsoft.com/office/officeart/2005/8/layout/hProcess7"/>
    <dgm:cxn modelId="{03BFC4CD-C630-4C16-AD10-C88B87FFEF99}" srcId="{F28A104C-91D1-4B9D-96F8-F654E764EAA6}" destId="{1A258A3D-4A26-48AC-934C-D80150905474}" srcOrd="0" destOrd="0" parTransId="{BB881AAF-6C4A-45A1-9211-CFF1E352523E}" sibTransId="{82FF9A11-8B84-4BE9-854C-BFCBDEDA5C77}"/>
    <dgm:cxn modelId="{6A79B4D1-85D9-4457-8F37-5077F5CD0F62}" type="presOf" srcId="{4D2CA293-A0DA-4619-9F47-152B419FC078}" destId="{5316F9C5-5142-4707-8D6A-1A7616126A3B}" srcOrd="0" destOrd="0" presId="urn:microsoft.com/office/officeart/2005/8/layout/hProcess7"/>
    <dgm:cxn modelId="{7D2C5BDD-A17C-45FF-807F-D2316F1A60D3}" srcId="{4978E34D-D849-4C6D-ACFD-4F06D6A4AEA2}" destId="{4D2CA293-A0DA-4619-9F47-152B419FC078}" srcOrd="2" destOrd="0" parTransId="{0371A879-59AE-40E6-8518-CF85D27401B0}" sibTransId="{60CA86BB-869E-4746-B5F2-A3B561C6DDAC}"/>
    <dgm:cxn modelId="{BFD654EA-619B-4000-93A6-A228BEF2873B}" type="presOf" srcId="{262038D7-EC74-430D-AE43-AB3C19F66524}" destId="{8E455690-CC2D-44A0-BB01-AFCEE879E46B}" srcOrd="0" destOrd="0" presId="urn:microsoft.com/office/officeart/2005/8/layout/hProcess7"/>
    <dgm:cxn modelId="{3FB958EA-7AFF-48B6-9118-ED48BCCCDF9E}" srcId="{4978E34D-D849-4C6D-ACFD-4F06D6A4AEA2}" destId="{63A609D6-C14B-4F0E-90D1-0016A38FCA4B}" srcOrd="3" destOrd="0" parTransId="{C7FD68AD-48E2-47D9-85F7-FE66059270BE}" sibTransId="{6EA660BB-AED8-4398-BE6A-6750FF6731A2}"/>
    <dgm:cxn modelId="{6F0E8DFE-3895-4E75-9E15-72C0F45F557F}" type="presOf" srcId="{C5731D54-1D11-46AF-A367-F2BA6718CB52}" destId="{271C5A3E-998B-481A-A758-34740EF7A31A}" srcOrd="0" destOrd="0" presId="urn:microsoft.com/office/officeart/2005/8/layout/hProcess7"/>
    <dgm:cxn modelId="{E0FC170A-04FC-407F-8DDD-2A435A11AD3C}" type="presParOf" srcId="{B71EC7BC-0DAE-4766-AD89-125EFE548025}" destId="{4E61F87D-3B84-4A52-B9F2-A3B1C6F0F8F6}" srcOrd="0" destOrd="0" presId="urn:microsoft.com/office/officeart/2005/8/layout/hProcess7"/>
    <dgm:cxn modelId="{91020848-EB83-4B3E-BB37-4C6252E571A4}" type="presParOf" srcId="{4E61F87D-3B84-4A52-B9F2-A3B1C6F0F8F6}" destId="{271C5A3E-998B-481A-A758-34740EF7A31A}" srcOrd="0" destOrd="0" presId="urn:microsoft.com/office/officeart/2005/8/layout/hProcess7"/>
    <dgm:cxn modelId="{91BBE87B-4705-449C-BFE4-E1FF7BDA50D3}" type="presParOf" srcId="{4E61F87D-3B84-4A52-B9F2-A3B1C6F0F8F6}" destId="{174CB204-051F-4B9C-B16E-7BC36C51280B}" srcOrd="1" destOrd="0" presId="urn:microsoft.com/office/officeart/2005/8/layout/hProcess7"/>
    <dgm:cxn modelId="{43DE61BF-AC2A-4365-87FF-54B9A52B3269}" type="presParOf" srcId="{4E61F87D-3B84-4A52-B9F2-A3B1C6F0F8F6}" destId="{9CB2F74F-682B-45D9-AEBD-ACE2C9192BE5}" srcOrd="2" destOrd="0" presId="urn:microsoft.com/office/officeart/2005/8/layout/hProcess7"/>
    <dgm:cxn modelId="{EACD787C-025C-4348-B6AB-4F78DB9159CD}" type="presParOf" srcId="{B71EC7BC-0DAE-4766-AD89-125EFE548025}" destId="{171EBB3A-3E63-4786-9EB5-9685135A6525}" srcOrd="1" destOrd="0" presId="urn:microsoft.com/office/officeart/2005/8/layout/hProcess7"/>
    <dgm:cxn modelId="{34276873-C250-4C9E-8497-9487EF7AE4D3}" type="presParOf" srcId="{B71EC7BC-0DAE-4766-AD89-125EFE548025}" destId="{BF77C5CE-90C6-45CB-A7EA-D189779944C2}" srcOrd="2" destOrd="0" presId="urn:microsoft.com/office/officeart/2005/8/layout/hProcess7"/>
    <dgm:cxn modelId="{E7EACFA0-AB6D-4B7B-8136-3569AEC428AD}" type="presParOf" srcId="{BF77C5CE-90C6-45CB-A7EA-D189779944C2}" destId="{BD8CBC05-C35D-4C9F-83A5-A9F408AA1E45}" srcOrd="0" destOrd="0" presId="urn:microsoft.com/office/officeart/2005/8/layout/hProcess7"/>
    <dgm:cxn modelId="{3FA1D0B4-742B-4478-9997-7C8FFE959D13}" type="presParOf" srcId="{BF77C5CE-90C6-45CB-A7EA-D189779944C2}" destId="{EB5231E7-EA01-496D-8098-F65AA50A6320}" srcOrd="1" destOrd="0" presId="urn:microsoft.com/office/officeart/2005/8/layout/hProcess7"/>
    <dgm:cxn modelId="{6F0423CD-2C60-4C24-AF06-6CF9DA4FBBB1}" type="presParOf" srcId="{BF77C5CE-90C6-45CB-A7EA-D189779944C2}" destId="{D74C9721-A101-4471-B4DB-FF5151F56AB7}" srcOrd="2" destOrd="0" presId="urn:microsoft.com/office/officeart/2005/8/layout/hProcess7"/>
    <dgm:cxn modelId="{1628A889-5CD6-462B-803E-96D0360EAD44}" type="presParOf" srcId="{B71EC7BC-0DAE-4766-AD89-125EFE548025}" destId="{91112522-1A8A-4B1D-AE55-0056FCCEFA8F}" srcOrd="3" destOrd="0" presId="urn:microsoft.com/office/officeart/2005/8/layout/hProcess7"/>
    <dgm:cxn modelId="{3B44DDA3-3D42-462B-A16B-A993ADEC661D}" type="presParOf" srcId="{B71EC7BC-0DAE-4766-AD89-125EFE548025}" destId="{22731E2D-1F8C-4A0E-87C9-9375471017C4}" srcOrd="4" destOrd="0" presId="urn:microsoft.com/office/officeart/2005/8/layout/hProcess7"/>
    <dgm:cxn modelId="{494C9C87-66E8-4CB8-8C47-F7DA2C889F8F}" type="presParOf" srcId="{22731E2D-1F8C-4A0E-87C9-9375471017C4}" destId="{B38F1CBA-54BC-41EC-8988-F430569EF24D}" srcOrd="0" destOrd="0" presId="urn:microsoft.com/office/officeart/2005/8/layout/hProcess7"/>
    <dgm:cxn modelId="{EC57B522-6AF8-49CE-8F1B-A7D7F157A213}" type="presParOf" srcId="{22731E2D-1F8C-4A0E-87C9-9375471017C4}" destId="{49E4C13B-3A5B-42FC-B419-A6F8877E7DB2}" srcOrd="1" destOrd="0" presId="urn:microsoft.com/office/officeart/2005/8/layout/hProcess7"/>
    <dgm:cxn modelId="{E1A8925B-36DF-4595-9A14-7DD7710E8EB4}" type="presParOf" srcId="{22731E2D-1F8C-4A0E-87C9-9375471017C4}" destId="{D303B59B-3D12-4100-A3D5-B4BEED51303F}" srcOrd="2" destOrd="0" presId="urn:microsoft.com/office/officeart/2005/8/layout/hProcess7"/>
    <dgm:cxn modelId="{67AE7FEA-CF32-4FBC-8BBE-25F0DBE8D220}" type="presParOf" srcId="{B71EC7BC-0DAE-4766-AD89-125EFE548025}" destId="{E16AFFB8-96EB-43CE-8FED-8A61AC6D3B7B}" srcOrd="5" destOrd="0" presId="urn:microsoft.com/office/officeart/2005/8/layout/hProcess7"/>
    <dgm:cxn modelId="{A5F54883-B295-4555-B84C-C770BC509DAC}" type="presParOf" srcId="{B71EC7BC-0DAE-4766-AD89-125EFE548025}" destId="{5CE36861-EF03-4C64-8C7F-ABEC9CEA2CE3}" srcOrd="6" destOrd="0" presId="urn:microsoft.com/office/officeart/2005/8/layout/hProcess7"/>
    <dgm:cxn modelId="{4D712187-FC5F-4D83-9287-46C0C0828754}" type="presParOf" srcId="{5CE36861-EF03-4C64-8C7F-ABEC9CEA2CE3}" destId="{257282EF-42E5-4BC8-B5C0-006F8B017248}" srcOrd="0" destOrd="0" presId="urn:microsoft.com/office/officeart/2005/8/layout/hProcess7"/>
    <dgm:cxn modelId="{AAAA186E-D1BF-493E-81D7-34037CE26C68}" type="presParOf" srcId="{5CE36861-EF03-4C64-8C7F-ABEC9CEA2CE3}" destId="{33D485DC-402A-48AF-9332-002F3E1F1ED4}" srcOrd="1" destOrd="0" presId="urn:microsoft.com/office/officeart/2005/8/layout/hProcess7"/>
    <dgm:cxn modelId="{25F23B86-595A-408D-BCC1-CFF37BB3BCBA}" type="presParOf" srcId="{5CE36861-EF03-4C64-8C7F-ABEC9CEA2CE3}" destId="{EC55051D-F608-443A-A6A9-F8B187299B56}" srcOrd="2" destOrd="0" presId="urn:microsoft.com/office/officeart/2005/8/layout/hProcess7"/>
    <dgm:cxn modelId="{A73E6D6F-7694-4EBC-AA56-C81332448BC0}" type="presParOf" srcId="{B71EC7BC-0DAE-4766-AD89-125EFE548025}" destId="{77DBCF2F-F62B-4DC2-90AA-6A4A26DCF694}" srcOrd="7" destOrd="0" presId="urn:microsoft.com/office/officeart/2005/8/layout/hProcess7"/>
    <dgm:cxn modelId="{F13EED4F-319C-404D-B9A4-3F6181DFD02F}" type="presParOf" srcId="{B71EC7BC-0DAE-4766-AD89-125EFE548025}" destId="{C20E7510-BF58-486D-BF24-2674A0A82F30}" srcOrd="8" destOrd="0" presId="urn:microsoft.com/office/officeart/2005/8/layout/hProcess7"/>
    <dgm:cxn modelId="{18DDA698-FD02-4B1E-AC72-240A0E4F279E}" type="presParOf" srcId="{C20E7510-BF58-486D-BF24-2674A0A82F30}" destId="{5316F9C5-5142-4707-8D6A-1A7616126A3B}" srcOrd="0" destOrd="0" presId="urn:microsoft.com/office/officeart/2005/8/layout/hProcess7"/>
    <dgm:cxn modelId="{F3AC15A2-97AA-4CA1-AD2C-7EEFB1571C99}" type="presParOf" srcId="{C20E7510-BF58-486D-BF24-2674A0A82F30}" destId="{F40A2D66-0684-4E87-80C4-17E1220167B5}" srcOrd="1" destOrd="0" presId="urn:microsoft.com/office/officeart/2005/8/layout/hProcess7"/>
    <dgm:cxn modelId="{B40DD64C-87C1-4088-8BA6-1BC99C1E527A}" type="presParOf" srcId="{C20E7510-BF58-486D-BF24-2674A0A82F30}" destId="{8E455690-CC2D-44A0-BB01-AFCEE879E46B}" srcOrd="2" destOrd="0" presId="urn:microsoft.com/office/officeart/2005/8/layout/hProcess7"/>
    <dgm:cxn modelId="{F5730819-CCE6-4EAF-AC81-EF651FD6E4E0}" type="presParOf" srcId="{B71EC7BC-0DAE-4766-AD89-125EFE548025}" destId="{87368128-5ABD-4354-BF29-5667AA2D5AF2}" srcOrd="9" destOrd="0" presId="urn:microsoft.com/office/officeart/2005/8/layout/hProcess7"/>
    <dgm:cxn modelId="{E96B40BE-ACBF-4914-B4F6-052B987B3B18}" type="presParOf" srcId="{B71EC7BC-0DAE-4766-AD89-125EFE548025}" destId="{EA98BF6C-B69B-4264-A774-E3195ECAB93C}" srcOrd="10" destOrd="0" presId="urn:microsoft.com/office/officeart/2005/8/layout/hProcess7"/>
    <dgm:cxn modelId="{DB98519F-4C35-47E3-8119-403DDB89EB20}" type="presParOf" srcId="{EA98BF6C-B69B-4264-A774-E3195ECAB93C}" destId="{CF756275-4E56-4CFE-B5EF-063DDB20CE26}" srcOrd="0" destOrd="0" presId="urn:microsoft.com/office/officeart/2005/8/layout/hProcess7"/>
    <dgm:cxn modelId="{759C31DF-EB9F-4714-A541-D02C47B6652B}" type="presParOf" srcId="{EA98BF6C-B69B-4264-A774-E3195ECAB93C}" destId="{F8D711FC-8996-4733-B209-F41582D7DA1D}" srcOrd="1" destOrd="0" presId="urn:microsoft.com/office/officeart/2005/8/layout/hProcess7"/>
    <dgm:cxn modelId="{A54603A1-BFB4-43EF-8822-DCCC7DEAAEF4}" type="presParOf" srcId="{EA98BF6C-B69B-4264-A774-E3195ECAB93C}" destId="{D82FB290-6354-4FDB-A559-2934C7F2C6D4}" srcOrd="2" destOrd="0" presId="urn:microsoft.com/office/officeart/2005/8/layout/hProcess7"/>
    <dgm:cxn modelId="{799FE0BB-B503-45A6-89A7-15007B8FB6E0}" type="presParOf" srcId="{B71EC7BC-0DAE-4766-AD89-125EFE548025}" destId="{7360EA5B-5391-4488-B16E-E0C8F4F8FAD1}" srcOrd="11" destOrd="0" presId="urn:microsoft.com/office/officeart/2005/8/layout/hProcess7"/>
    <dgm:cxn modelId="{21838DDC-E577-4FE4-9A90-448EDF06024E}" type="presParOf" srcId="{B71EC7BC-0DAE-4766-AD89-125EFE548025}" destId="{B1DAD77D-24F6-4BDE-9F6F-107A0EC7F41C}" srcOrd="12" destOrd="0" presId="urn:microsoft.com/office/officeart/2005/8/layout/hProcess7"/>
    <dgm:cxn modelId="{2EDDBC4E-0843-4ED4-BCDB-B26234640559}" type="presParOf" srcId="{B1DAD77D-24F6-4BDE-9F6F-107A0EC7F41C}" destId="{DCEEC01C-EC30-43FB-A10D-DE5821AE5EEC}" srcOrd="0" destOrd="0" presId="urn:microsoft.com/office/officeart/2005/8/layout/hProcess7"/>
    <dgm:cxn modelId="{D1B79405-22F3-4945-8CD4-4C65B922C281}" type="presParOf" srcId="{B1DAD77D-24F6-4BDE-9F6F-107A0EC7F41C}" destId="{A4DD0FF8-275D-4498-A636-091056A0C31E}" srcOrd="1" destOrd="0" presId="urn:microsoft.com/office/officeart/2005/8/layout/hProcess7"/>
    <dgm:cxn modelId="{4B4864B4-B26F-4B2F-9330-2CA2807E6054}" type="presParOf" srcId="{B1DAD77D-24F6-4BDE-9F6F-107A0EC7F41C}" destId="{C4800026-30C1-416B-902D-83C8F7F33F6E}"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C5A3E-998B-481A-A758-34740EF7A31A}">
      <dsp:nvSpPr>
        <dsp:cNvPr id="0" name=""/>
        <dsp:cNvSpPr/>
      </dsp:nvSpPr>
      <dsp:spPr>
        <a:xfrm>
          <a:off x="1004" y="161678"/>
          <a:ext cx="604269" cy="725123"/>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574" rIns="26670" bIns="0" numCol="1" spcCol="1270" anchor="t" anchorCtr="0">
          <a:noAutofit/>
        </a:bodyPr>
        <a:lstStyle/>
        <a:p>
          <a:pPr marL="0" lvl="0" indent="0" algn="r" defTabSz="266700">
            <a:lnSpc>
              <a:spcPct val="90000"/>
            </a:lnSpc>
            <a:spcBef>
              <a:spcPct val="0"/>
            </a:spcBef>
            <a:spcAft>
              <a:spcPct val="35000"/>
            </a:spcAft>
            <a:buNone/>
          </a:pPr>
          <a:endParaRPr lang="da-DK" sz="600" kern="1200" dirty="0"/>
        </a:p>
      </dsp:txBody>
      <dsp:txXfrm rot="16200000">
        <a:off x="-235869" y="398551"/>
        <a:ext cx="594601" cy="120853"/>
      </dsp:txXfrm>
    </dsp:sp>
    <dsp:sp modelId="{9CB2F74F-682B-45D9-AEBD-ACE2C9192BE5}">
      <dsp:nvSpPr>
        <dsp:cNvPr id="0" name=""/>
        <dsp:cNvSpPr/>
      </dsp:nvSpPr>
      <dsp:spPr>
        <a:xfrm>
          <a:off x="121858" y="161678"/>
          <a:ext cx="450180" cy="72512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0589" rIns="0" bIns="0" numCol="1" spcCol="1270" anchor="t" anchorCtr="0">
          <a:noAutofit/>
        </a:bodyPr>
        <a:lstStyle/>
        <a:p>
          <a:pPr marL="0" lvl="0" indent="0" algn="l" defTabSz="1822450">
            <a:lnSpc>
              <a:spcPct val="90000"/>
            </a:lnSpc>
            <a:spcBef>
              <a:spcPct val="0"/>
            </a:spcBef>
            <a:spcAft>
              <a:spcPct val="35000"/>
            </a:spcAft>
            <a:buNone/>
          </a:pPr>
          <a:r>
            <a:rPr lang="da-DK" sz="4100" kern="1200"/>
            <a:t>A</a:t>
          </a:r>
          <a:endParaRPr lang="da-DK" sz="4100" kern="1200" dirty="0"/>
        </a:p>
      </dsp:txBody>
      <dsp:txXfrm>
        <a:off x="121858" y="161678"/>
        <a:ext cx="450180" cy="725123"/>
      </dsp:txXfrm>
    </dsp:sp>
    <dsp:sp modelId="{B38F1CBA-54BC-41EC-8988-F430569EF24D}">
      <dsp:nvSpPr>
        <dsp:cNvPr id="0" name=""/>
        <dsp:cNvSpPr/>
      </dsp:nvSpPr>
      <dsp:spPr>
        <a:xfrm>
          <a:off x="626423" y="161678"/>
          <a:ext cx="604269" cy="725123"/>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574" rIns="26670" bIns="0" numCol="1" spcCol="1270" anchor="t" anchorCtr="0">
          <a:noAutofit/>
        </a:bodyPr>
        <a:lstStyle/>
        <a:p>
          <a:pPr marL="0" lvl="0" indent="0" algn="r" defTabSz="266700">
            <a:lnSpc>
              <a:spcPct val="90000"/>
            </a:lnSpc>
            <a:spcBef>
              <a:spcPct val="0"/>
            </a:spcBef>
            <a:spcAft>
              <a:spcPct val="35000"/>
            </a:spcAft>
            <a:buNone/>
          </a:pPr>
          <a:endParaRPr lang="da-DK" sz="600" kern="1200" dirty="0"/>
        </a:p>
      </dsp:txBody>
      <dsp:txXfrm rot="16200000">
        <a:off x="389549" y="398551"/>
        <a:ext cx="594601" cy="120853"/>
      </dsp:txXfrm>
    </dsp:sp>
    <dsp:sp modelId="{EB5231E7-EA01-496D-8098-F65AA50A6320}">
      <dsp:nvSpPr>
        <dsp:cNvPr id="0" name=""/>
        <dsp:cNvSpPr/>
      </dsp:nvSpPr>
      <dsp:spPr>
        <a:xfrm rot="5400000">
          <a:off x="574498" y="949843"/>
          <a:ext cx="106631" cy="90640"/>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03B59B-3D12-4100-A3D5-B4BEED51303F}">
      <dsp:nvSpPr>
        <dsp:cNvPr id="0" name=""/>
        <dsp:cNvSpPr/>
      </dsp:nvSpPr>
      <dsp:spPr>
        <a:xfrm>
          <a:off x="747277" y="161678"/>
          <a:ext cx="450180" cy="72512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0589" rIns="0" bIns="0" numCol="1" spcCol="1270" anchor="t" anchorCtr="0">
          <a:noAutofit/>
        </a:bodyPr>
        <a:lstStyle/>
        <a:p>
          <a:pPr marL="0" lvl="0" indent="0" algn="l" defTabSz="1822450">
            <a:lnSpc>
              <a:spcPct val="90000"/>
            </a:lnSpc>
            <a:spcBef>
              <a:spcPct val="0"/>
            </a:spcBef>
            <a:spcAft>
              <a:spcPct val="35000"/>
            </a:spcAft>
            <a:buNone/>
          </a:pPr>
          <a:r>
            <a:rPr lang="da-DK" sz="4100" kern="1200" dirty="0"/>
            <a:t>B</a:t>
          </a:r>
        </a:p>
      </dsp:txBody>
      <dsp:txXfrm>
        <a:off x="747277" y="161678"/>
        <a:ext cx="450180" cy="725123"/>
      </dsp:txXfrm>
    </dsp:sp>
    <dsp:sp modelId="{5316F9C5-5142-4707-8D6A-1A7616126A3B}">
      <dsp:nvSpPr>
        <dsp:cNvPr id="0" name=""/>
        <dsp:cNvSpPr/>
      </dsp:nvSpPr>
      <dsp:spPr>
        <a:xfrm>
          <a:off x="1251842" y="161678"/>
          <a:ext cx="604269" cy="725123"/>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574" rIns="26670" bIns="0" numCol="1" spcCol="1270" anchor="t" anchorCtr="0">
          <a:noAutofit/>
        </a:bodyPr>
        <a:lstStyle/>
        <a:p>
          <a:pPr marL="0" lvl="0" indent="0" algn="r" defTabSz="266700">
            <a:lnSpc>
              <a:spcPct val="90000"/>
            </a:lnSpc>
            <a:spcBef>
              <a:spcPct val="0"/>
            </a:spcBef>
            <a:spcAft>
              <a:spcPct val="35000"/>
            </a:spcAft>
            <a:buNone/>
          </a:pPr>
          <a:endParaRPr lang="da-DK" sz="600" kern="1200" dirty="0"/>
        </a:p>
      </dsp:txBody>
      <dsp:txXfrm rot="16200000">
        <a:off x="1014968" y="398551"/>
        <a:ext cx="594601" cy="120853"/>
      </dsp:txXfrm>
    </dsp:sp>
    <dsp:sp modelId="{33D485DC-402A-48AF-9332-002F3E1F1ED4}">
      <dsp:nvSpPr>
        <dsp:cNvPr id="0" name=""/>
        <dsp:cNvSpPr/>
      </dsp:nvSpPr>
      <dsp:spPr>
        <a:xfrm rot="5400000">
          <a:off x="2383898" y="889686"/>
          <a:ext cx="106631" cy="90640"/>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455690-CC2D-44A0-BB01-AFCEE879E46B}">
      <dsp:nvSpPr>
        <dsp:cNvPr id="0" name=""/>
        <dsp:cNvSpPr/>
      </dsp:nvSpPr>
      <dsp:spPr>
        <a:xfrm>
          <a:off x="1372696" y="161678"/>
          <a:ext cx="450180" cy="72512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0589" rIns="0" bIns="0" numCol="1" spcCol="1270" anchor="t" anchorCtr="0">
          <a:noAutofit/>
        </a:bodyPr>
        <a:lstStyle/>
        <a:p>
          <a:pPr marL="0" lvl="0" indent="0" algn="l" defTabSz="1822450">
            <a:lnSpc>
              <a:spcPct val="90000"/>
            </a:lnSpc>
            <a:spcBef>
              <a:spcPct val="0"/>
            </a:spcBef>
            <a:spcAft>
              <a:spcPct val="35000"/>
            </a:spcAft>
            <a:buNone/>
          </a:pPr>
          <a:r>
            <a:rPr lang="da-DK" sz="4100" kern="1200" dirty="0"/>
            <a:t>C</a:t>
          </a:r>
        </a:p>
      </dsp:txBody>
      <dsp:txXfrm>
        <a:off x="1372696" y="161678"/>
        <a:ext cx="450180" cy="725123"/>
      </dsp:txXfrm>
    </dsp:sp>
    <dsp:sp modelId="{DCEEC01C-EC30-43FB-A10D-DE5821AE5EEC}">
      <dsp:nvSpPr>
        <dsp:cNvPr id="0" name=""/>
        <dsp:cNvSpPr/>
      </dsp:nvSpPr>
      <dsp:spPr>
        <a:xfrm>
          <a:off x="1877261" y="161678"/>
          <a:ext cx="604269" cy="725123"/>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574" rIns="26670" bIns="0" numCol="1" spcCol="1270" anchor="t" anchorCtr="0">
          <a:noAutofit/>
        </a:bodyPr>
        <a:lstStyle/>
        <a:p>
          <a:pPr marL="0" lvl="0" indent="0" algn="r" defTabSz="266700">
            <a:lnSpc>
              <a:spcPct val="90000"/>
            </a:lnSpc>
            <a:spcBef>
              <a:spcPct val="0"/>
            </a:spcBef>
            <a:spcAft>
              <a:spcPct val="35000"/>
            </a:spcAft>
            <a:buNone/>
          </a:pPr>
          <a:endParaRPr lang="da-DK" sz="600" kern="1200" dirty="0"/>
        </a:p>
      </dsp:txBody>
      <dsp:txXfrm rot="16200000">
        <a:off x="1640387" y="398551"/>
        <a:ext cx="594601" cy="120853"/>
      </dsp:txXfrm>
    </dsp:sp>
    <dsp:sp modelId="{F8D711FC-8996-4733-B209-F41582D7DA1D}">
      <dsp:nvSpPr>
        <dsp:cNvPr id="0" name=""/>
        <dsp:cNvSpPr/>
      </dsp:nvSpPr>
      <dsp:spPr>
        <a:xfrm rot="5400000">
          <a:off x="1826966" y="910595"/>
          <a:ext cx="106631" cy="90640"/>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800026-30C1-416B-902D-83C8F7F33F6E}">
      <dsp:nvSpPr>
        <dsp:cNvPr id="0" name=""/>
        <dsp:cNvSpPr/>
      </dsp:nvSpPr>
      <dsp:spPr>
        <a:xfrm>
          <a:off x="1998114" y="161678"/>
          <a:ext cx="450180" cy="72512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0589" rIns="0" bIns="0" numCol="1" spcCol="1270" anchor="t" anchorCtr="0">
          <a:noAutofit/>
        </a:bodyPr>
        <a:lstStyle/>
        <a:p>
          <a:pPr marL="0" lvl="0" indent="0" algn="l" defTabSz="1822450">
            <a:lnSpc>
              <a:spcPct val="90000"/>
            </a:lnSpc>
            <a:spcBef>
              <a:spcPct val="0"/>
            </a:spcBef>
            <a:spcAft>
              <a:spcPct val="35000"/>
            </a:spcAft>
            <a:buNone/>
          </a:pPr>
          <a:r>
            <a:rPr lang="da-DK" sz="4100" kern="1200" dirty="0"/>
            <a:t>D</a:t>
          </a:r>
        </a:p>
      </dsp:txBody>
      <dsp:txXfrm>
        <a:off x="1998114" y="161678"/>
        <a:ext cx="450180" cy="72512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4T09:02:27.220"/>
    </inkml:context>
    <inkml:brush xml:id="br0">
      <inkml:brushProperty name="width" value="0.2" units="cm"/>
      <inkml:brushProperty name="height" value="0.2" units="cm"/>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4T09:02:46.263"/>
    </inkml:context>
    <inkml:brush xml:id="br0">
      <inkml:brushProperty name="width" value="0.2" units="cm"/>
      <inkml:brushProperty name="height" value="0.2" units="cm"/>
    </inkml:brush>
  </inkml:definitions>
  <inkml:trace contextRef="#ctx0" brushRef="#br0">0 3221 24575,'6'-11'0,"1"1"0,0 0 0,10-11 0,8-12 0,-2 2 0,0 1 0,50-49 0,-65 71 0,-1-1 0,0 0 0,7-13 0,-11 15 0,2 1 0,-1-1 0,1 0 0,0 1 0,0 0 0,1 0 0,-1 1 0,11-8 0,-7 7 0,0-1 0,0 1 0,-1-2 0,0 1 0,-1-1 0,1-1 0,10-16 0,-4 0 0,21-49 0,32-56 0,-62 119 0,1 0 0,-1 1 0,2-1 0,0 1 0,11-13 0,-14 19 0,-1 0 0,1 1 0,0-1 0,1 1 0,-1 0 0,0 1 0,1-1 0,0 1 0,0-1 0,-1 1 0,1 1 0,1-1 0,-1 1 0,9-2 0,-1 3 0,0 1 0,0 0 0,-1 0 0,1 2 0,-1-1 0,1 2 0,-1-1 0,16 8 0,40 11 0,42-1 0,-97-17 0,-1 1 0,1 0 0,-1 1 0,16 11 0,-13-8 0,29 12 0,-39-19 0,1 0 0,-1 0 0,1-1 0,0 0 0,-1 0 0,1 0 0,0-1 0,0 0 0,8-1 0,18-4 0,45-14 0,-25 5 0,-40 11 0,0-1 0,0-1 0,-1 0 0,1 0 0,-1-1 0,0 0 0,-1-1 0,1 0 0,-2-1 0,1 0 0,-1-1 0,12-13 0,-10 9 0,-1-1 0,0-1 0,-1 0 0,-1 0 0,0 0 0,-1-1 0,0 0 0,5-23 0,-6 16 0,7-30 0,27-64 0,-34 104 0,0 1 0,12-15 0,-10 16 0,-1-1 0,9-20 0,49-104 0,-62 131 0,1 0 0,0 1 0,0-1 0,0 1 0,1 0 0,-1 0 0,1 1 0,0-1 0,0 1 0,0 0 0,10-4 0,7-2 0,35-11 0,36-2 0,-66 17 0,-1-1 0,-1-1 0,1-1 0,-1-2 0,38-19 0,-56 25 0,0 1 0,1-1 0,-1 1 0,1 1 0,-1 0 0,1 0 0,0 0 0,9 0 0,9 1 0,32 2 0,-38 0 0,0-1 0,0-1 0,23-3 0,-18-1 0,0-1 0,0-1 0,45-21 0,-63 24 0,0-1 0,0 0 0,-1 0 0,1-1 0,9-11 0,16-13 0,126-76 0,-45 33 0,-30 10 0,-45 33 0,42-25 0,2 8 0,-39 24 0,-1-2 0,48-37 0,-62 40 0,1 2 0,58-30 0,68-19 0,-4 14 0,-132 48 0,37-8 0,-37 11 0,37-14 0,3-9 0,-35 16 0,0 0 0,1 1 0,39-9 0,10 4 0,-5 2 0,106-34 0,170-56 0,4 23 0,-228 54 0,-55 10 0,-1-3 0,-1-3 0,120-58 0,-100 38 0,-61 31 0,1 2 0,1 0 0,-1 2 0,1 0 0,0 2 0,32-3 0,61-14 0,-59 6 0,-11 1 0,2 2 0,-1 3 0,93-8 0,-47 19 0,46-3 0,-59-13 0,-15 2 0,27 2 0,132 2 0,-223 9 0,0 0 0,0 1 0,0-1 0,0-1 0,1 1 0,-1 0 0,0-1 0,6-1 0,-8 1 0,0 0 0,-1 1 0,1-1 0,0 0 0,0 1 0,-1-1 0,1 0 0,-1 0 0,1 0 0,-1 1 0,1-1 0,-1 0 0,1 0 0,-1 0 0,0 0 0,1 0 0,-1 0 0,0 0 0,0 0 0,0 0 0,0 0 0,0 0 0,0 0 0,0 0 0,0 0 0,0 0 0,0 0 0,-1-2 0,0-2 30,1 2-138,0-1 1,-1 0 0,0 1 0,1-1-1,-1 1 1,-1-1 0,1 1-1,0 0 1,-1-1 0,1 1 0,-1 0-1,-3-4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4T09:03:10.179"/>
    </inkml:context>
    <inkml:brush xml:id="br0">
      <inkml:brushProperty name="width" value="0.2" units="cm"/>
      <inkml:brushProperty name="height" value="0.2" units="cm"/>
    </inkml:brush>
  </inkml:definitions>
  <inkml:trace contextRef="#ctx0" brushRef="#br0">0 1690 24575,'52'1'0,"-31"1"0,1-2 0,-1 0 0,38-6 0,-56 5 0,-1 1 0,0-1 0,1 0 0,-1 0 0,0 0 0,1 0 0,-1 0 0,0 0 0,0-1 0,0 1 0,0-1 0,0 1 0,0-1 0,-1 0 0,1 0 0,2-3 0,-1 0 0,0-1 0,-1 0 0,1 1 0,2-13 0,-4 13 0,1 0 0,-1 0 0,1 0 0,0 0 0,0 0 0,1 0 0,0 0 0,0 1 0,4-6 0,1 3 0,0 1 0,0 0 0,0 0 0,1 1 0,0 0 0,0 0 0,0 1 0,15-4 0,20-10 0,-40 16 0,-1 0 0,1 0 0,0-1 0,-1 1 0,0-1 0,1 0 0,-1 0 0,0 0 0,0-1 0,-1 1 0,1-1 0,-1 1 0,0-1 0,0 0 0,0 0 0,0 0 0,-1 0 0,2-5 0,0-7 0,0 0 0,-1 0 0,0-26 0,0 8 0,3-51 0,2-17 0,21-112 0,-28 212 0,0 0 0,1 1 0,-1-1 0,1 0 0,-1 0 0,1 0 0,0 0 0,0 0 0,0 1 0,0-1 0,0 0 0,0 1 0,0-1 0,1 1 0,-1-1 0,1 1 0,-1 0 0,1-1 0,-1 1 0,1 0 0,2-1 0,1 0 0,0 1 0,0 0 0,0 0 0,0 0 0,0 1 0,10 0 0,-7 0 0,-5-1 0,0 1 0,1-1 0,-1 1 0,0-1 0,0 0 0,0 0 0,0 0 0,0-1 0,0 1 0,-1-1 0,1 1 0,0-1 0,-1 0 0,1 0 0,-1 0 0,1 0 0,-1-1 0,0 1 0,0-1 0,0 1 0,0-1 0,-1 0 0,1 0 0,1-3 0,3-9 0,-1 0 0,0 0 0,5-27 0,-4 15 0,0 4 0,2-8 0,14-35 0,-22 63 0,1 1 0,0 0 0,0 0 0,0 0 0,0 0 0,0 1 0,0-1 0,1 0 0,-1 0 0,0 1 0,1-1 0,0 0 0,-1 1 0,5-3 0,-5 4 0,0 0 0,0 0 0,0 0 0,0 0 0,0 0 0,1 0 0,-1 0 0,0 0 0,0 0 0,0 0 0,0 1 0,0-1 0,0 0 0,1 1 0,-1-1 0,0 1 0,0 0 0,0-1 0,0 1 0,-1 0 0,1-1 0,0 1 0,0 0 0,0 0 0,-1 0 0,1 0 0,0 0 0,0 1 0,15 18 0,-2 0 0,0 2 0,-2-1 0,0 1 0,-1 1 0,-2 0 0,0 1 0,-1-1 0,-2 2 0,0-1 0,-2 1 0,0-1 0,-2 1 0,-1 26 0,1-2 0,12 64 0,2 40 0,-15-135 0,1 0 0,1-1 0,8 28 0,4 20 0,-14-58 0,0 0 0,1 0 0,0-1 0,0 1 0,1-1 0,0 0 0,0 0 0,0 0 0,6 8 0,-8-13 0,1 1 0,-1-1 0,0 1 0,0-1 0,1 0 0,-1 1 0,1-1 0,-1 0 0,1 0 0,0 0 0,-1 0 0,1 0 0,0 0 0,0-1 0,0 1 0,0 0 0,-1-1 0,1 0 0,0 1 0,0-1 0,0 0 0,0 0 0,0 0 0,0 0 0,0 0 0,0-1 0,0 1 0,0 0 0,0-1 0,-1 0 0,1 1 0,0-1 0,0 0 0,-1 0 0,1 0 0,2-2 0,62-51 0,-28 22 0,-31 25 0,0 0 0,0-1 0,-1 0 0,0 0 0,0 0 0,-1-1 0,0 0 0,0 0 0,-1 0 0,0 0 0,-1-1 0,3-13 0,2-14 0,6-73 0,-12 92 0,2-50 0,-2 1 0,-4-1 0,-2 1 0,-26-128 0,28 185 0,0 1 0,0-1 0,0 1 0,0-13 0,2 21 0,0-1 0,0 1 0,0 0 0,0-1 0,0 1 0,0-1 0,1 1 0,-1-1 0,0 1 0,1 0 0,-1-1 0,1 1 0,0 0 0,-1-1 0,1 1 0,0 0 0,0 0 0,-1 0 0,1 0 0,0 0 0,0 0 0,0 0 0,0 0 0,1 0 0,-1 0 0,0 0 0,0 1 0,0-1 0,2 0 0,287-69 0,-286 69 0,0 0 0,0 0 0,0 0 0,0 0 0,0 1 0,0 0 0,0 0 0,8 1 0,-9 0 0,-1-1 0,0 1 0,1 0 0,-1 0 0,0 0 0,0 0 0,0 0 0,0 1 0,0-1 0,0 1 0,0-1 0,-1 1 0,1 0 0,0-1 0,-1 1 0,3 4 0,-2-3 0,0 1 0,1-1 0,-1 0 0,1 0 0,0 0 0,0 0 0,0-1 0,5 4 0,-7-5 0,0-1 0,-1 0 0,1 1 0,0-1 0,-1 0 0,1 0 0,0 0 0,-1 1 0,1-1 0,0 0 0,-1 0 0,1 0 0,0 0 0,0 0 0,-1 0 0,1-1 0,0 1 0,-1 0 0,1 0 0,0 0 0,0-1 0,0 0 0,0 0 0,0 0 0,0 0 0,0 0 0,0 0 0,0 0 0,0 0 0,-1 0 0,1 0 0,0-1 0,-1 1 0,1 0 0,-1 0 0,1-1 0,-1-2 0,2-7 0,0 0 0,-1 0 0,-1 0 0,0-14 0,-1 15 0,1 0 0,0 0 0,0 1 0,1-1 0,1 0 0,3-12 0,-4 20 0,-1 1 0,1 0 0,0-1 0,0 1 0,0 0 0,0-1 0,0 1 0,0 0 0,1 0 0,-1 0 0,0 0 0,1 0 0,-1 0 0,0 0 0,1 1 0,-1-1 0,1 0 0,-1 1 0,1-1 0,0 1 0,-1 0 0,1-1 0,-1 1 0,1 0 0,0 0 0,-1 0 0,1 0 0,-1 0 0,1 1 0,0-1 0,-1 0 0,4 2 0,6 0 0,0 2 0,0-1 0,14 8 0,-20-9 0,9 4 0,0-1 0,1-1 0,-1-1 0,1 0 0,29 2 0,78-5 0,-56-2 0,383 2 0,-440-1 0,0-1 0,0 1 0,0-2 0,-1 1 0,1-1 0,-1 0 0,0-1 0,9-5 0,15-5 0,386-138 0,-351 132 0,101-36 0,-128 37 0,-31 14 0,1 0 0,0 1 0,0 0 0,21-6 0,-21 9 0,-1 0 0,1 1 0,0 0 0,-1 0 0,1 1 0,0 0 0,-1 1 0,1 0 0,-1 0 0,14 6 0,-3-3 0,1 0 0,-1-2 0,24 1 0,-18-2 0,38 8 0,52 14 0,143 12 0,-181-28 0,109 6 0,-155-13 0,37 6 0,-11 0 0,16 1 0,-39-3 0,-1-2 0,1-1 0,45-4 0,-61-2 0,-1 0 0,0-2 0,0 0 0,-1-1 0,29-15 0,-1 0 0,28-11 0,119-48 0,-164 71 0,1 1 0,1 2 0,-1 1 0,57-4 0,16 3 0,41-1 0,-47 8 0,114 4 0,-177-2 0,0 3 0,0 0 0,-1 2 0,41 14 0,-54-13 0,-1 0 0,0 1 0,0 1 0,-1 0 0,0 2 0,26 22 0,-22-8 0,-19-23 0,0 1 0,0-1 0,0 0 0,1 0 0,-1-1 0,1 1 0,-1 0 0,1-1 0,0 0 0,0 1 0,0-1 0,5 2 0,7 4 0,28 18 0,-36-21 0,1 1 0,0-2 0,0 1 0,0-1 0,0 0 0,1 0 0,-1-1 0,1 0 0,0-1 0,14 2 0,113-4 0,-54-2 0,-50 1 0,0-2 0,0-1 0,-1-2 0,52-15 0,-51 12 0,1 2 0,-1 2 0,1 0 0,0 3 0,38 1 0,-49 1 0,-15-1 0,1 1 0,-1 0 0,1 0 0,-1 1 0,1 0 0,-1 0 0,1 1 0,-1 0 0,13 5 0,-1 2 0,0-1 0,0 0 0,1-2 0,0 0 0,0-1 0,0-2 0,1 0 0,-1 0 0,30-2 0,-43-1 0,0 1 0,0 0 0,0 0 0,0 1 0,0 0 0,0 0 0,-1 0 0,1 1 0,0 0 0,-1 0 0,0 1 0,0 0 0,0 0 0,9 8 0,64 49 0,-42-30 0,37 33 0,-39-27 0,-26-27 0,0 0 0,1 0 0,0 0 0,1-2 0,-1 1 0,2-1 0,20 11 0,44 16 0,111 45 0,-119-59 0,1-4 0,1-3 0,0-2 0,1-4 0,126-1 0,-167-7 0,-1 2 0,1 1 0,0 2 0,-1 0 0,30 11 0,-10 1 0,0 1 0,46 27 0,-83-40 0,1 0 0,0 0 0,15 2 0,17 6 0,-17-4 0,54 9 0,-47-11 0,-24-4 0,-1 0 0,1 1 0,-1 0 0,0 1 0,9 6 0,-7-4 0,1-1 0,18 8 0,55 21 0,-27-9 0,-53-23 0,0 1 0,0-1 0,0 1 0,0 0 0,-1 0 0,7 7 0,-6-6 0,-1 0 0,1-1 0,0 1 0,0-1 0,10 5 0,24 9 0,-26-10 0,0-1 0,1-1 0,0-1 0,21 5 0,-28-8 0,0 1 0,1 0 0,-1 0 0,-1 1 0,1 0 0,0 0 0,-1 1 0,0 0 0,0 0 0,0 1 0,-1 0 0,0 0 0,7 8 0,1 4 0,-1-1 0,-1 2 0,-1 0 0,10 21 0,28 91 0,-20-48 0,-25-76 0,0 1 0,1-1 0,0 0 0,0 0 0,1 0 0,0-1 0,0 0 0,0 0 0,1 0 0,10 6 0,18 17 0,-22-18 0,0-1 0,1 0 0,0-1 0,0 0 0,1-2 0,26 11 0,101 26 0,-32-12 0,-74-22 0,0-1 0,1-2 0,0-2 0,54 1 0,-42-4 0,82 16 0,154 69 0,-48-11 0,-207-69 0,37 2 0,-39-6 0,44 11 0,-48-6 0,0 2 0,44 24 0,-20-9 0,-13-11 0,1-1 0,0-2 0,60 10 0,28 9 0,-86-19 0,-19-6 0,0 0 0,0 1 0,-1 1 0,0 1 0,0 0 0,21 15 0,-7-1 0,1-1 0,0-2 0,2-1 0,0-1 0,58 17 0,-63-22 0,0 1 0,-2 2 0,1 1 0,27 21 0,5 2 0,-44-28 0,-1 1 0,0 1 0,-1 1 0,17 19 0,-2-2 0,-14-17 0,29 21 0,-28-24 0,-2 1 0,19 18 0,-27-23 0,1 0 0,0 0 0,0-1 0,1 0 0,0-1 0,0 0 0,0 0 0,0-1 0,1 0 0,19 5 0,-5-4 0,-1-1 0,1-1 0,40-1 0,-11-2 0,59 9 0,-70-5 0,59-3 0,2 1 0,-98-1 0,1 0 0,-1 0 0,1 1 0,-1 0 0,1 0 0,-1 1 0,0-1 0,0 1 0,0 0 0,6 6 0,-5-5 0,0 0 0,0 0 0,1 0 0,-1-1 0,1 0 0,8 2 0,33 3 0,-40-7 0,-1 0 0,1 0 0,-1 0 0,1 1 0,-1 0 0,1 0 0,-1 1 0,0 0 0,0 0 0,0 1 0,-1 0 0,7 5 0,1 2 0,-1 0 0,1-2 0,1 1 0,0-2 0,0 0 0,1-1 0,-1 0 0,2-1 0,-1-1 0,1 0 0,22 2 0,-17-3 0,1 1 0,22 7 0,-24-5 0,0-2 0,36 6 0,3-7 0,-28-3 0,0 2 0,61 13 0,-62-8 0,1-1 0,-1-2 0,1-2 0,49 1 0,-74-4 0,0 1 0,0 1 0,0-1 0,-1 1 0,1 0 0,0 0 0,-1 1 0,0 0 0,8 5 0,-7-4 0,0-1 0,0 1 0,0-1 0,1-1 0,-1 1 0,1-1 0,12 2 0,72-4 0,-67-1 0,0 1 0,1 1 0,-1 1 0,0 1 0,31 8 0,-32-3 0,1-1 0,0-2 0,1 0 0,-1-2 0,32 1 0,178-5-1365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6T08:38:57.7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0 245,'11'-1,"0"0,0-1,18-5,8-2,36-3,1 3,85 1,-113 9,53 8,-33-3,128-4,-93-4,101-7,-138 0,-12 2,70 0,-3-1,-2 0,482 9,-580-2,35-7,-34 5,33-3,704 7,-734 0,0 2,43 9,-42-6,0-2,38 3,-5-2,-41-2,1-1,19-1,29-6,118-24,62-33,-183 45,5 0,80-10,-99 24,74 4,-39 1,-74-2,9 0,0 0,0 1,0 1,0 0,20 6,-1 1,71 9,-15-4,-17 4,-52-11,1-1,1-1,-1-2,30 2,2-6,-16-1,0 3,78 10,-65-2,59 14,-96-19,1-2,31 2,-27-4,29 6,109 26,-43-15,-102-14,-1-1,1-1,0 0,0-1,22-3,76-16,-50 6,-4 5,-30 4,1 0,47-16,-58 16,0 0,0 1,0 1,0 1,0 0,28 4,4-1,-25-1,31 6,-30-4,29 2,576-6,-536 9,-8 1,-64-7,0 1,32 8,-31-6,-1 0,26 0,36 4,20-1,-76-6,30 4,-29-2,30 0,335-5,-367 0,31-6,28-1,-51 7,52-10,-42 6,1 3,54 4,-19-1,-19 0,73-2,-76-7,-31 4,40-1,-63 5,6 1,0-1,0-1,0 0,-1 0,1-1,0-1,14-5,269-121,-252 105,-36 18,0 1,0 0,1 1,-1 0,1 0,0 1,0 0,0 0,0 1,1 0,10 0,124 5,-136-2,0 1,0 0,1 0,-1 0,-1 1,1 0,0 1,11 7,27 10,-27-16,0-1,0 0,0-2,1 0,18-1,47 4,-82-4,15 1,0 1,0 1,-1 1,23 8,-22-5,-6-4,0 1,0 0,-1 1,0 0,0 1,-1 0,13 11,123 133,-139-144,0-1,0 0,1 0,-1-1,1 0,1 0,-1-1,1 0,0-1,13 4,10 1,52 6,-81-14,208 20,-176-19,168-3,-143-6,-35 4,34-1,-26 3,-1-2,0-1,59-18,-48 12,50-8,-84 17,0 0,0 0,0-1,0-1,13-7,-15 7,1 1,0-1,0 1,0 0,0 1,0 0,15-1,34 2,-24 1,34-5,219-41,-127 19,-56 4,-21 3,-44 15,-1 2,1 1,43 5,-5-1,-25-1,-22 0,-1-1,32-3,-47 0,-1 0,18-7,-20 6,0 1,1 0,-1 0,19-1,245 3,-130 3,370-2,-502 0,-1 2,23 4,15 2,-15-4,0 1,41 13,-74-18,20 7,-1 0,28 14,21 8,-57-26,0-1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6T08:39:31.1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1 471,'77'0,"308"-13,-369 11,0 1,0 0,0 2,1 0,-2 0,1 1,0 1,0 1,-1 0,27 12,-26-9,0-1,0-1,0-1,0 0,1-1,-1 0,31-1,-27-1,-1 1,1 0,-1 1,0 1,0 1,0 1,0 1,29 15,-38-17,-1 2,15 11,-19-13,1 0,0 0,1-1,-1 1,1-2,0 1,13 4,61 19,-58-18,2 0,-1-2,1-1,0-1,45 3,346-9,-401 2,0 1,20 4,-19-3,31 2,-32-5,138 10,-118-5,21 3,82 1,-1-7,115-5,-174-4,44-1,-19 10,90-4,-98-14,-267 46,27-2,-252 42,-41 6,427-74,4-1,1 0,-1 0,1-1,-1 0,-9 0,15-1,0 1,-1 0,1-1,0 1,-1 0,1-1,0 0,0 1,-1-1,1 0,0 0,0 1,0-1,0 0,0 0,0 0,0 0,0-1,1 1,-1 0,0 0,1 0,-1-1,1 1,-1 0,1 0,-1-1,1 1,0-1,0-2,-2-25,2 0,5-42,-5 67,1 0,0 1,0-1,0 1,0-1,0 1,1-1,0 1,-1 0,1 0,0 0,1 0,-1 0,1 0,-1 1,1-1,0 1,0 0,0-1,0 1,0 1,0-1,0 0,1 1,-1 0,1-1,-1 1,7 0,10-3,1 2,-1 0,0 2,23 2,-14-2,-7-1,-1-1,0-1,0-1,-1-1,25-8,-3 0,82-10,-56 13,68-22,-98 24,-29 7,0-1,-1 0,1-1,-1 0,10-4,20-12,65-36,-93 49,0 2,1-1,17-4,-7 3,-19 4,-9 1,-13 1,-211 45,198-38,17-4,0 1,-1-2,-22 1,-625-4,634-1,0-1,0-1,-39-11,40 7,-1 2,0 1,-42-1,-3 7,-19 0,-104-12,152 5,-17-3,-82 0,-43 10,242-10,-25 3,35-3,87-2,67 12,-77 1,14 7,1-1,-59-7,136-6,-197 0,69-20,-77 16,0 2,1 1,0 1,36-1,-35 7,-1 2,1 0,-1 2,42 13,-12-5,90 8,-121-18,32 2,110 25,-137-24,-1-1,1-2,-1-1,52-4,-40 1,76 7,56 17,-72-19,-3 0,-87-3,-1 2,1 0,-1 0,0 1,19 9,0-1,1 0,58 12,-13-4,17 16,-66-23,45 13,-69-25,13 4,34 5,-45-9,1-1,-1 0,1 0,-1-1,0 0,1 0,13-5,80-37,-13 5,50-6,171-31,-262 64,0 3,1 2,63-1,-69 8,1-2,-1-1,69-13,-40-1,0 4,0 3,98-1,-151 12,0 0,0 1,-1 0,31 12,-30-10,0 1,0-2,1 0,20 1,38 3,-49-4,31 0,378-5,-419 3,0-1,-1 2,1 1,24 7,-26-6,0 0,1-1,0-1,0-1,24 0,133-13,40-3,110 13,-235 2,-83-1,1 1,0 0,-1 0,1 1,-1 0,0 0,0 1,1-1,-1 1,-1 0,1 1,6 4,31 17,-35-23,0 1,1-1,-1-1,0 1,15-1,11 2,30 4,0-2,86-6,-48-1,481 2,-572 1,1 1,-1 0,0 1,0 0,0 0,0 1,12 7,34 11,-23-13,-1-2,1-1,1-2,67 0,-71-5,0-1,35-6,94-35,27-10,-90 28,-66 17,-21 6,0 0,0-1,0 0,0-1,-1 0,1 0,-1-1,14-10,-8 5,0 1,1 1,0 0,0 1,0 1,1 0,24-4,14-6,-50 15,7-3,-1 0,1 0,-1-1,-1 0,12-8,-12 7,1 1,0-1,0 2,0 0,1 0,-1 1,1 0,15-1,31-8,-43 7,-1 1,0 0,1 1,0 0,28-1,-19 3,0-1,0-1,-1-1,47-14,89-43,-14 4,-140 55,359-101,-337 99,0 1,0 2,0 1,36 4,-51-3,-1 2,0-1,-1 2,1-1,11 7,-10-5,-1-1,1 0,21 5,112 5,2 1,-123-10,-1 1,0 1,0 1,-1 1,42 23,-41-22,0-2,1 0,0-2,44 7,-5-1,145 24,-161-24,85 35,-113-40,0-1,0-1,1-1,-1 0,28 0,103-4,-65-2,336 2,-409-1,-1 0,0-1,0-1,0 0,13-5,27-6,69-12,-52 10,74-7,-129 21,208-11,454 13,-658-1,0-1,0 0,0-1,-1 0,31-12,75-40,-121 55,0-1,0 1,0-1,1 1,-1-1,0 1,0 0,0 0,1-1,-1 1,0 0,0 0,0 0,1 0,-1 0,0 1,0-1,0 0,0 0,1 1,-1-1,0 1,2 1,-1-1,0 1,-1 0,1-1,0 1,-1 0,1 0,-1 0,0 0,0 1,0-1,1 3,2 7,-1 0,0 1,2 19,-5-31,4 52,-1-1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6T08:39:40.9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5019 1039,'-669'82,"332"-49,298-30,1 2,-1 2,-62 20,67-16,-71 12,85-20,-1-1,0-1,0 0,-39-6,50 3,0-1,1 0,-1 0,-15-9,14 6,0 2,0-1,-13-2,-135-22,61 13,81 14,0 1,-1 1,1 0,0 2,-19 3,10-2,-28 1,22-4,5 1,-46-5,64 2,0 1,0-1,0-1,1 0,-1 0,1-1,0 1,0-2,-9-5,3 0,-1 2,-1 0,-29-12,-53-11,96 30,-58-15,-1 3,-85-8,-127 10,273 11,-28 0,0 0,0-2,-45-9,-112-21,0 1,61-1,-156-62,263 88,-1 1,0 0,0 2,0 0,-1 1,-21 0,-114 10,55 0,-75 0,-233 4,404-12,-1 0,1 0,-1 0,1-1,0 1,-1-1,1 0,0 0,0 0,-1-1,1 1,0-1,0 1,-5-5,7 5,0-1,0 0,0 1,0-1,0 0,0 0,0 0,0 1,1-1,-1 0,1 0,0 0,-1 0,1 0,0 0,0 0,0 0,0 0,1 0,-1 0,0 0,1 0,0 0,-1 0,1 0,0 0,2-2,1-5,1 0,0 1,1-1,0 1,0 1,1-1,-1 1,11-7,69-48,-69 50,95-58,146-66,136-32,-2 36,-217 81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6T08:40:33.185"/>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1 274,'179'-1,"190"3,-320 1,51 12,-34-5,-32-7,0-1,35-4,44 3,-97 1,0 1,0 1,-1 0,24 11,-20-8,0 0,24 4,9-4,1-2,92-5,-69-1,-43-1,0-1,40-10,-3 1,16-3,-52 8,0 1,0 2,1 1,52 3,-34 7,36 2,-7-7,98-9,-150 3,-1-1,0-1,0-1,-1-2,0 0,51-27,-51 23,0 0,1 2,1 1,0 2,0 0,0 2,36-2,221 3,-160 7,-116-2,2 0,0-1,1 2,-1 0,0 1,0 0,0 0,22 9,-33-10,1-1,-1 1,0-1,1 1,-1-1,0 0,1 0,-1 0,0 0,1 0,-1 0,0-1,0 1,4-2,34-16,-20 8,38-14,0 4,1 2,87-15,189-11,-331 43,95-7,153 6,-227 4,0 2,0 1,0 1,45 18,6 2,2-9,-61-15,0 1,0 1,-1 1,1 0,-1 1,0 1,20 11,-8-1,35 15,19 10,-31-13,66 27,-68-34,-32-13,0 0,0-2,1 0,0-1,1-1,-1-1,35 3,22-6,-44-3,0 2,0 2,-1 1,1 1,31 9,-36-7,1-1,46 2,-20-2,7 0,-37-5,-1 2,24 5,31 3,-16-3,-28-4,0-1,1-2,-1-1,1-2,-1-1,40-10,-15 6,-1 4,115 4,-70 2,-75-2,-2-1,-1 1,1 2,38 7,-33-5,-1 0,1-2,0-2,30-2,8 0,241 2,-278-2,-1-1,41-10,-7 2,23-4,106-31,38-17,-187 54,-1 2,1 2,64 1,-18 4,47 2,-41 13,-73-11,1 2,31 11,5 2,-40-12,1 1,-2 0,25 14,-28-12,2-1,-1-1,2-1,26 7,29 3,-29-6,0-1,1-3,72 3,-18-14,-1-3,117-25,-178 27,1 2,-1 1,44 4,-6 0,112-6,-145 0,1-1,54-14,-55 11,0 2,0 2,1 2,55 4,-16-1,-59 0,36 7,16 0,14 0,16 1,-97-9,24-1,1 2,44 7,-44-2,36 8,-41-7,0-1,0-1,50 0,90-9,-5-20,-115 15,91-6,-101 12,70-14,-30 3,229-16,-9 2,-205 10,-64 11,1 2,58-4,-77 9,-1 0,1 1,0 0,-1 1,0 0,1 1,-1 0,0 1,-1 0,17 9,-8-2,1-2,0 0,0-1,1-1,-1-1,1-1,1-1,-1-1,1 0,32-2,-32 0,39 6,-37-3,30 0,798-4,-817-3,-21-1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6T08:40:35.55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2079E-8572-722B-D125-DCF8F5E7FDD6}"/>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A80D9077-8C91-B553-27DD-C8404BD662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BB77EE60-C145-1979-C287-D9FAC8AAF7EB}"/>
              </a:ext>
            </a:extLst>
          </p:cNvPr>
          <p:cNvSpPr>
            <a:spLocks noGrp="1"/>
          </p:cNvSpPr>
          <p:nvPr>
            <p:ph type="dt" sz="half" idx="10"/>
          </p:nvPr>
        </p:nvSpPr>
        <p:spPr/>
        <p:txBody>
          <a:bodyPr/>
          <a:lstStyle/>
          <a:p>
            <a:fld id="{8B92E64F-8F34-4688-9EF3-19289D231F28}" type="datetimeFigureOut">
              <a:rPr lang="da-DK" smtClean="0"/>
              <a:t>24-11-2023</a:t>
            </a:fld>
            <a:endParaRPr lang="da-DK"/>
          </a:p>
        </p:txBody>
      </p:sp>
      <p:sp>
        <p:nvSpPr>
          <p:cNvPr id="5" name="Pladsholder til sidefod 4">
            <a:extLst>
              <a:ext uri="{FF2B5EF4-FFF2-40B4-BE49-F238E27FC236}">
                <a16:creationId xmlns:a16="http://schemas.microsoft.com/office/drawing/2014/main" id="{B39B4C23-409A-6A8D-A2CD-4F2EABB384F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7EA2711-5471-72DF-CE7C-51A76615D1AC}"/>
              </a:ext>
            </a:extLst>
          </p:cNvPr>
          <p:cNvSpPr>
            <a:spLocks noGrp="1"/>
          </p:cNvSpPr>
          <p:nvPr>
            <p:ph type="sldNum" sz="quarter" idx="12"/>
          </p:nvPr>
        </p:nvSpPr>
        <p:spPr/>
        <p:txBody>
          <a:bodyPr/>
          <a:lstStyle/>
          <a:p>
            <a:fld id="{776459AA-3B3E-4F64-84A6-D01BBCC57D40}" type="slidenum">
              <a:rPr lang="da-DK" smtClean="0"/>
              <a:t>‹nr.›</a:t>
            </a:fld>
            <a:endParaRPr lang="da-DK"/>
          </a:p>
        </p:txBody>
      </p:sp>
    </p:spTree>
    <p:extLst>
      <p:ext uri="{BB962C8B-B14F-4D97-AF65-F5344CB8AC3E}">
        <p14:creationId xmlns:p14="http://schemas.microsoft.com/office/powerpoint/2010/main" val="3200130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70F38B-186B-5999-37A1-29754730AF2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6E2665C-615A-1FCF-80C4-0DBF47505943}"/>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71509F1-6C7F-C02D-78AF-32F962B3DA94}"/>
              </a:ext>
            </a:extLst>
          </p:cNvPr>
          <p:cNvSpPr>
            <a:spLocks noGrp="1"/>
          </p:cNvSpPr>
          <p:nvPr>
            <p:ph type="dt" sz="half" idx="10"/>
          </p:nvPr>
        </p:nvSpPr>
        <p:spPr/>
        <p:txBody>
          <a:bodyPr/>
          <a:lstStyle/>
          <a:p>
            <a:fld id="{8B92E64F-8F34-4688-9EF3-19289D231F28}" type="datetimeFigureOut">
              <a:rPr lang="da-DK" smtClean="0"/>
              <a:t>24-11-2023</a:t>
            </a:fld>
            <a:endParaRPr lang="da-DK"/>
          </a:p>
        </p:txBody>
      </p:sp>
      <p:sp>
        <p:nvSpPr>
          <p:cNvPr id="5" name="Pladsholder til sidefod 4">
            <a:extLst>
              <a:ext uri="{FF2B5EF4-FFF2-40B4-BE49-F238E27FC236}">
                <a16:creationId xmlns:a16="http://schemas.microsoft.com/office/drawing/2014/main" id="{FE6C7220-0F25-5DA3-9D26-97C16786811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505694C-08A0-FC81-E84B-058963F8ED08}"/>
              </a:ext>
            </a:extLst>
          </p:cNvPr>
          <p:cNvSpPr>
            <a:spLocks noGrp="1"/>
          </p:cNvSpPr>
          <p:nvPr>
            <p:ph type="sldNum" sz="quarter" idx="12"/>
          </p:nvPr>
        </p:nvSpPr>
        <p:spPr/>
        <p:txBody>
          <a:bodyPr/>
          <a:lstStyle/>
          <a:p>
            <a:fld id="{776459AA-3B3E-4F64-84A6-D01BBCC57D40}" type="slidenum">
              <a:rPr lang="da-DK" smtClean="0"/>
              <a:t>‹nr.›</a:t>
            </a:fld>
            <a:endParaRPr lang="da-DK"/>
          </a:p>
        </p:txBody>
      </p:sp>
    </p:spTree>
    <p:extLst>
      <p:ext uri="{BB962C8B-B14F-4D97-AF65-F5344CB8AC3E}">
        <p14:creationId xmlns:p14="http://schemas.microsoft.com/office/powerpoint/2010/main" val="1860633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B2832A3-A423-FAFA-7F11-FED1C5532ADC}"/>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04C85821-39F3-D4FE-7049-BBAE5085D4B7}"/>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B7716B7-4714-EABB-906B-32D800C3C54F}"/>
              </a:ext>
            </a:extLst>
          </p:cNvPr>
          <p:cNvSpPr>
            <a:spLocks noGrp="1"/>
          </p:cNvSpPr>
          <p:nvPr>
            <p:ph type="dt" sz="half" idx="10"/>
          </p:nvPr>
        </p:nvSpPr>
        <p:spPr/>
        <p:txBody>
          <a:bodyPr/>
          <a:lstStyle/>
          <a:p>
            <a:fld id="{8B92E64F-8F34-4688-9EF3-19289D231F28}" type="datetimeFigureOut">
              <a:rPr lang="da-DK" smtClean="0"/>
              <a:t>24-11-2023</a:t>
            </a:fld>
            <a:endParaRPr lang="da-DK"/>
          </a:p>
        </p:txBody>
      </p:sp>
      <p:sp>
        <p:nvSpPr>
          <p:cNvPr id="5" name="Pladsholder til sidefod 4">
            <a:extLst>
              <a:ext uri="{FF2B5EF4-FFF2-40B4-BE49-F238E27FC236}">
                <a16:creationId xmlns:a16="http://schemas.microsoft.com/office/drawing/2014/main" id="{EB9F2C2A-FB48-2723-ADF9-678603BDCAA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F171EA7-859B-6E97-D7C5-7BC1BFC3F9BA}"/>
              </a:ext>
            </a:extLst>
          </p:cNvPr>
          <p:cNvSpPr>
            <a:spLocks noGrp="1"/>
          </p:cNvSpPr>
          <p:nvPr>
            <p:ph type="sldNum" sz="quarter" idx="12"/>
          </p:nvPr>
        </p:nvSpPr>
        <p:spPr/>
        <p:txBody>
          <a:bodyPr/>
          <a:lstStyle/>
          <a:p>
            <a:fld id="{776459AA-3B3E-4F64-84A6-D01BBCC57D40}" type="slidenum">
              <a:rPr lang="da-DK" smtClean="0"/>
              <a:t>‹nr.›</a:t>
            </a:fld>
            <a:endParaRPr lang="da-DK"/>
          </a:p>
        </p:txBody>
      </p:sp>
    </p:spTree>
    <p:extLst>
      <p:ext uri="{BB962C8B-B14F-4D97-AF65-F5344CB8AC3E}">
        <p14:creationId xmlns:p14="http://schemas.microsoft.com/office/powerpoint/2010/main" val="3109844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2400" y="432000"/>
            <a:ext cx="9907200" cy="1126800"/>
          </a:xfrm>
        </p:spPr>
        <p:txBody>
          <a:bodyPr/>
          <a:lstStyle>
            <a:lvl1pPr>
              <a:lnSpc>
                <a:spcPct val="100000"/>
              </a:lnSpc>
              <a:defRPr baseline="0"/>
            </a:lvl1pPr>
          </a:lstStyle>
          <a:p>
            <a:r>
              <a:rPr lang="da-DK" dirty="0"/>
              <a:t>Overskrift 1</a:t>
            </a:r>
          </a:p>
        </p:txBody>
      </p:sp>
      <p:sp>
        <p:nvSpPr>
          <p:cNvPr id="3" name="Pladsholder til dato 2"/>
          <p:cNvSpPr>
            <a:spLocks noGrp="1"/>
          </p:cNvSpPr>
          <p:nvPr>
            <p:ph type="dt" sz="half" idx="10"/>
          </p:nvPr>
        </p:nvSpPr>
        <p:spPr/>
        <p:txBody>
          <a:bodyPr/>
          <a:lstStyle/>
          <a:p>
            <a:fld id="{321EDADB-AA28-4395-910C-0EB61F3FE831}" type="datetime2">
              <a:rPr lang="da-DK" smtClean="0"/>
              <a:pPr/>
              <a:t>26. november 2023</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FCD6DE5C-C32F-43B7-B2E0-60959F05D63A}" type="slidenum">
              <a:rPr lang="da-DK" smtClean="0"/>
              <a:pPr/>
              <a:t>‹nr.›</a:t>
            </a:fld>
            <a:endParaRPr lang="da-DK" dirty="0"/>
          </a:p>
        </p:txBody>
      </p:sp>
      <p:sp>
        <p:nvSpPr>
          <p:cNvPr id="7" name="Pladsholder til indhold 10"/>
          <p:cNvSpPr>
            <a:spLocks noGrp="1"/>
          </p:cNvSpPr>
          <p:nvPr>
            <p:ph sz="quarter" idx="15"/>
          </p:nvPr>
        </p:nvSpPr>
        <p:spPr>
          <a:xfrm>
            <a:off x="1142400" y="1558800"/>
            <a:ext cx="9907200" cy="43632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4362864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kst eller indhold">
    <p:spTree>
      <p:nvGrpSpPr>
        <p:cNvPr id="1" name=""/>
        <p:cNvGrpSpPr/>
        <p:nvPr/>
      </p:nvGrpSpPr>
      <p:grpSpPr>
        <a:xfrm>
          <a:off x="0" y="0"/>
          <a:ext cx="0" cy="0"/>
          <a:chOff x="0" y="0"/>
          <a:chExt cx="0" cy="0"/>
        </a:xfrm>
      </p:grpSpPr>
      <p:sp>
        <p:nvSpPr>
          <p:cNvPr id="4" name="Blue box"/>
          <p:cNvSpPr>
            <a:spLocks noChangeAspect="1"/>
          </p:cNvSpPr>
          <p:nvPr userDrawn="1"/>
        </p:nvSpPr>
        <p:spPr>
          <a:xfrm>
            <a:off x="10531796" y="568800"/>
            <a:ext cx="1090800" cy="1090800"/>
          </a:xfrm>
          <a:prstGeom prst="rect">
            <a:avLst/>
          </a:prstGeom>
          <a:solidFill>
            <a:srgbClr val="070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dirty="0" err="1"/>
          </a:p>
        </p:txBody>
      </p:sp>
      <p:sp>
        <p:nvSpPr>
          <p:cNvPr id="2" name="Title 1"/>
          <p:cNvSpPr>
            <a:spLocks noGrp="1"/>
          </p:cNvSpPr>
          <p:nvPr>
            <p:ph type="title" hasCustomPrompt="1"/>
          </p:nvPr>
        </p:nvSpPr>
        <p:spPr>
          <a:xfrm>
            <a:off x="566737" y="491395"/>
            <a:ext cx="7667625" cy="959717"/>
          </a:xfrm>
        </p:spPr>
        <p:txBody>
          <a:bodyPr/>
          <a:lstStyle>
            <a:lvl1pPr>
              <a:defRPr/>
            </a:lvl1pPr>
          </a:lstStyle>
          <a:p>
            <a:r>
              <a:rPr lang="da-DK" dirty="0"/>
              <a:t>Klik og tilføj titel i maks. 2 linjer</a:t>
            </a:r>
            <a:endParaRPr lang="da-DK" noProof="0" dirty="0"/>
          </a:p>
        </p:txBody>
      </p:sp>
      <p:sp>
        <p:nvSpPr>
          <p:cNvPr id="12" name="Content Placeholder 2"/>
          <p:cNvSpPr>
            <a:spLocks noGrp="1"/>
          </p:cNvSpPr>
          <p:nvPr>
            <p:ph idx="1" hasCustomPrompt="1"/>
          </p:nvPr>
        </p:nvSpPr>
        <p:spPr>
          <a:xfrm>
            <a:off x="566739" y="1659600"/>
            <a:ext cx="7667624" cy="4625543"/>
          </a:xfrm>
        </p:spPr>
        <p:txBody>
          <a:bodyPr/>
          <a:lstStyle/>
          <a:p>
            <a:pPr lvl="0"/>
            <a:r>
              <a:rPr lang="da-DK" noProof="0" dirty="0"/>
              <a:t>Klik her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Fourthlevel</a:t>
            </a:r>
            <a:endParaRPr lang="da-DK" noProof="0" dirty="0"/>
          </a:p>
          <a:p>
            <a:pPr lvl="4"/>
            <a:r>
              <a:rPr lang="da-DK" noProof="0" dirty="0"/>
              <a:t>Fifth </a:t>
            </a:r>
            <a:r>
              <a:rPr lang="da-DK" noProof="0" dirty="0" err="1"/>
              <a:t>level</a:t>
            </a:r>
            <a:endParaRPr lang="da-DK" noProof="0" dirty="0"/>
          </a:p>
        </p:txBody>
      </p:sp>
      <p:sp>
        <p:nvSpPr>
          <p:cNvPr id="13" name="Pladsholder til tekst 8"/>
          <p:cNvSpPr>
            <a:spLocks noGrp="1"/>
          </p:cNvSpPr>
          <p:nvPr>
            <p:ph type="body" sz="quarter" idx="21" hasCustomPrompt="1"/>
          </p:nvPr>
        </p:nvSpPr>
        <p:spPr>
          <a:xfrm>
            <a:off x="566737" y="5713364"/>
            <a:ext cx="7667625" cy="630414"/>
          </a:xfrm>
        </p:spPr>
        <p:txBody>
          <a:bodyPr anchor="b" anchorCtr="0"/>
          <a:lstStyle>
            <a:lvl1pPr marL="0" indent="0">
              <a:lnSpc>
                <a:spcPct val="130000"/>
              </a:lnSpc>
              <a:spcBef>
                <a:spcPts val="0"/>
              </a:spcBef>
              <a:buFontTx/>
              <a:buNone/>
              <a:defRPr sz="800">
                <a:solidFill>
                  <a:srgbClr val="948D86"/>
                </a:solidFill>
              </a:defRPr>
            </a:lvl1pPr>
            <a:lvl2pPr marL="0" indent="0">
              <a:lnSpc>
                <a:spcPct val="130000"/>
              </a:lnSpc>
              <a:spcBef>
                <a:spcPts val="0"/>
              </a:spcBef>
              <a:buFontTx/>
              <a:buNone/>
              <a:defRPr sz="1000">
                <a:solidFill>
                  <a:srgbClr val="948D86"/>
                </a:solidFill>
              </a:defRPr>
            </a:lvl2pPr>
            <a:lvl3pPr marL="0" indent="0">
              <a:lnSpc>
                <a:spcPct val="130000"/>
              </a:lnSpc>
              <a:spcBef>
                <a:spcPts val="0"/>
              </a:spcBef>
              <a:buFontTx/>
              <a:buNone/>
              <a:defRPr sz="1000">
                <a:solidFill>
                  <a:srgbClr val="948D86"/>
                </a:solidFill>
              </a:defRPr>
            </a:lvl3pPr>
            <a:lvl4pPr marL="0" indent="0">
              <a:lnSpc>
                <a:spcPct val="130000"/>
              </a:lnSpc>
              <a:spcBef>
                <a:spcPts val="0"/>
              </a:spcBef>
              <a:buFontTx/>
              <a:buNone/>
              <a:defRPr sz="1000">
                <a:solidFill>
                  <a:srgbClr val="948D86"/>
                </a:solidFill>
              </a:defRPr>
            </a:lvl4pPr>
            <a:lvl5pPr marL="0" indent="0">
              <a:lnSpc>
                <a:spcPct val="130000"/>
              </a:lnSpc>
              <a:spcBef>
                <a:spcPts val="0"/>
              </a:spcBef>
              <a:buFontTx/>
              <a:buNone/>
              <a:defRPr sz="1000">
                <a:solidFill>
                  <a:srgbClr val="948D86"/>
                </a:solidFill>
              </a:defRPr>
            </a:lvl5pPr>
            <a:lvl6pPr marL="0" indent="0">
              <a:lnSpc>
                <a:spcPct val="130000"/>
              </a:lnSpc>
              <a:spcBef>
                <a:spcPts val="0"/>
              </a:spcBef>
              <a:buNone/>
              <a:defRPr sz="1000">
                <a:solidFill>
                  <a:srgbClr val="948D86"/>
                </a:solidFill>
              </a:defRPr>
            </a:lvl6pPr>
            <a:lvl7pPr marL="0" indent="0">
              <a:lnSpc>
                <a:spcPct val="130000"/>
              </a:lnSpc>
              <a:spcBef>
                <a:spcPts val="0"/>
              </a:spcBef>
              <a:buNone/>
              <a:defRPr sz="1000">
                <a:solidFill>
                  <a:srgbClr val="948D86"/>
                </a:solidFill>
              </a:defRPr>
            </a:lvl7pPr>
            <a:lvl8pPr marL="0" indent="0">
              <a:lnSpc>
                <a:spcPct val="130000"/>
              </a:lnSpc>
              <a:spcBef>
                <a:spcPts val="0"/>
              </a:spcBef>
              <a:buNone/>
              <a:defRPr sz="1000">
                <a:solidFill>
                  <a:srgbClr val="948D86"/>
                </a:solidFill>
              </a:defRPr>
            </a:lvl8pPr>
            <a:lvl9pPr marL="0" indent="0">
              <a:lnSpc>
                <a:spcPct val="130000"/>
              </a:lnSpc>
              <a:spcBef>
                <a:spcPts val="0"/>
              </a:spcBef>
              <a:buNone/>
              <a:defRPr sz="1000">
                <a:solidFill>
                  <a:srgbClr val="948D86"/>
                </a:solidFill>
              </a:defRPr>
            </a:lvl9pPr>
          </a:lstStyle>
          <a:p>
            <a:pPr lvl="0"/>
            <a:r>
              <a:rPr lang="da-DK" dirty="0"/>
              <a:t>Klik her for at tilføje kilder / fodnoter</a:t>
            </a:r>
          </a:p>
        </p:txBody>
      </p:sp>
      <p:sp>
        <p:nvSpPr>
          <p:cNvPr id="10" name="Pladsholder til billede 6"/>
          <p:cNvSpPr>
            <a:spLocks noGrp="1"/>
          </p:cNvSpPr>
          <p:nvPr>
            <p:ph type="pic" sz="quarter" idx="20" hasCustomPrompt="1"/>
          </p:nvPr>
        </p:nvSpPr>
        <p:spPr>
          <a:xfrm>
            <a:off x="11620800" y="0"/>
            <a:ext cx="572400" cy="572400"/>
          </a:xfrm>
          <a:solidFill>
            <a:srgbClr val="0F1E82"/>
          </a:solidFill>
        </p:spPr>
        <p:txBody>
          <a:bodyPr wrap="none" tIns="72000" rIns="720000"/>
          <a:lstStyle>
            <a:lvl1pPr marL="0" indent="0" algn="r">
              <a:buNone/>
              <a:defRPr sz="800"/>
            </a:lvl1pPr>
          </a:lstStyle>
          <a:p>
            <a:pPr lvl="0"/>
            <a:r>
              <a:rPr lang="da-DK" dirty="0"/>
              <a:t>Indsæt ikon: Klik på blå boks i øverste højre hjørne, indsæt ikon via Templafy fanen</a:t>
            </a:r>
          </a:p>
        </p:txBody>
      </p:sp>
      <p:sp>
        <p:nvSpPr>
          <p:cNvPr id="8" name="Date_DateCustomA"/>
          <p:cNvSpPr>
            <a:spLocks noGrp="1"/>
          </p:cNvSpPr>
          <p:nvPr>
            <p:ph type="dt" sz="half" idx="17"/>
          </p:nvPr>
        </p:nvSpPr>
        <p:spPr/>
        <p:txBody>
          <a:bodyPr/>
          <a:lstStyle/>
          <a:p>
            <a:endParaRPr lang="da-DK" dirty="0"/>
          </a:p>
        </p:txBody>
      </p:sp>
      <p:sp>
        <p:nvSpPr>
          <p:cNvPr id="9" name="Footer Placeholder 8"/>
          <p:cNvSpPr>
            <a:spLocks noGrp="1"/>
          </p:cNvSpPr>
          <p:nvPr>
            <p:ph type="ftr" sz="quarter" idx="18"/>
          </p:nvPr>
        </p:nvSpPr>
        <p:spPr>
          <a:xfrm>
            <a:off x="7257600" y="6443249"/>
            <a:ext cx="3283402" cy="180000"/>
          </a:xfrm>
        </p:spPr>
        <p:txBody>
          <a:bodyPr/>
          <a:lstStyle/>
          <a:p>
            <a:endParaRPr lang="da-DK" dirty="0"/>
          </a:p>
        </p:txBody>
      </p:sp>
      <p:sp>
        <p:nvSpPr>
          <p:cNvPr id="11" name="Slide Number Placeholder 10"/>
          <p:cNvSpPr>
            <a:spLocks noGrp="1"/>
          </p:cNvSpPr>
          <p:nvPr>
            <p:ph type="sldNum" sz="quarter" idx="19"/>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35183128"/>
      </p:ext>
    </p:extLst>
  </p:cSld>
  <p:clrMapOvr>
    <a:masterClrMapping/>
  </p:clrMapOvr>
  <p:extLst>
    <p:ext uri="{DCECCB84-F9BA-43D5-87BE-67443E8EF086}">
      <p15:sldGuideLst xmlns:p15="http://schemas.microsoft.com/office/powerpoint/2012/main">
        <p15:guide id="1" pos="518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0C00D-C96B-3136-9EFC-0450439722D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4F8CE88-3481-6192-0558-C4BC5694A6EA}"/>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C87A8F3-F220-68F3-959C-B2198D6D76B7}"/>
              </a:ext>
            </a:extLst>
          </p:cNvPr>
          <p:cNvSpPr>
            <a:spLocks noGrp="1"/>
          </p:cNvSpPr>
          <p:nvPr>
            <p:ph type="dt" sz="half" idx="10"/>
          </p:nvPr>
        </p:nvSpPr>
        <p:spPr/>
        <p:txBody>
          <a:bodyPr/>
          <a:lstStyle/>
          <a:p>
            <a:fld id="{8B92E64F-8F34-4688-9EF3-19289D231F28}" type="datetimeFigureOut">
              <a:rPr lang="da-DK" smtClean="0"/>
              <a:t>24-11-2023</a:t>
            </a:fld>
            <a:endParaRPr lang="da-DK"/>
          </a:p>
        </p:txBody>
      </p:sp>
      <p:sp>
        <p:nvSpPr>
          <p:cNvPr id="5" name="Pladsholder til sidefod 4">
            <a:extLst>
              <a:ext uri="{FF2B5EF4-FFF2-40B4-BE49-F238E27FC236}">
                <a16:creationId xmlns:a16="http://schemas.microsoft.com/office/drawing/2014/main" id="{C2E154EF-5753-D81F-CAB5-23A58F42DA3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CBF9CE3-280A-D75A-4946-636FF8620827}"/>
              </a:ext>
            </a:extLst>
          </p:cNvPr>
          <p:cNvSpPr>
            <a:spLocks noGrp="1"/>
          </p:cNvSpPr>
          <p:nvPr>
            <p:ph type="sldNum" sz="quarter" idx="12"/>
          </p:nvPr>
        </p:nvSpPr>
        <p:spPr/>
        <p:txBody>
          <a:bodyPr/>
          <a:lstStyle/>
          <a:p>
            <a:fld id="{776459AA-3B3E-4F64-84A6-D01BBCC57D40}" type="slidenum">
              <a:rPr lang="da-DK" smtClean="0"/>
              <a:t>‹nr.›</a:t>
            </a:fld>
            <a:endParaRPr lang="da-DK"/>
          </a:p>
        </p:txBody>
      </p:sp>
    </p:spTree>
    <p:extLst>
      <p:ext uri="{BB962C8B-B14F-4D97-AF65-F5344CB8AC3E}">
        <p14:creationId xmlns:p14="http://schemas.microsoft.com/office/powerpoint/2010/main" val="370570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08BCB2-7F36-BE11-06BF-77CFB2A8D565}"/>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245FED5-1D2C-8D53-6867-317A2FD544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E9E64930-5E29-2DF7-8E1F-13B31A7D3B29}"/>
              </a:ext>
            </a:extLst>
          </p:cNvPr>
          <p:cNvSpPr>
            <a:spLocks noGrp="1"/>
          </p:cNvSpPr>
          <p:nvPr>
            <p:ph type="dt" sz="half" idx="10"/>
          </p:nvPr>
        </p:nvSpPr>
        <p:spPr/>
        <p:txBody>
          <a:bodyPr/>
          <a:lstStyle/>
          <a:p>
            <a:fld id="{8B92E64F-8F34-4688-9EF3-19289D231F28}" type="datetimeFigureOut">
              <a:rPr lang="da-DK" smtClean="0"/>
              <a:t>24-11-2023</a:t>
            </a:fld>
            <a:endParaRPr lang="da-DK"/>
          </a:p>
        </p:txBody>
      </p:sp>
      <p:sp>
        <p:nvSpPr>
          <p:cNvPr id="5" name="Pladsholder til sidefod 4">
            <a:extLst>
              <a:ext uri="{FF2B5EF4-FFF2-40B4-BE49-F238E27FC236}">
                <a16:creationId xmlns:a16="http://schemas.microsoft.com/office/drawing/2014/main" id="{9FCE1615-5C9D-A199-2C64-CBA61F25098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353163D-3453-5EE2-E47D-04B27356F48E}"/>
              </a:ext>
            </a:extLst>
          </p:cNvPr>
          <p:cNvSpPr>
            <a:spLocks noGrp="1"/>
          </p:cNvSpPr>
          <p:nvPr>
            <p:ph type="sldNum" sz="quarter" idx="12"/>
          </p:nvPr>
        </p:nvSpPr>
        <p:spPr/>
        <p:txBody>
          <a:bodyPr/>
          <a:lstStyle/>
          <a:p>
            <a:fld id="{776459AA-3B3E-4F64-84A6-D01BBCC57D40}" type="slidenum">
              <a:rPr lang="da-DK" smtClean="0"/>
              <a:t>‹nr.›</a:t>
            </a:fld>
            <a:endParaRPr lang="da-DK"/>
          </a:p>
        </p:txBody>
      </p:sp>
    </p:spTree>
    <p:extLst>
      <p:ext uri="{BB962C8B-B14F-4D97-AF65-F5344CB8AC3E}">
        <p14:creationId xmlns:p14="http://schemas.microsoft.com/office/powerpoint/2010/main" val="361171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8FB83D-AC7B-F831-E6A2-3E589CF8BC5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B619C15-4FA2-2BAD-C595-661782BEE810}"/>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24AA365-4C27-3787-2515-B976399B4717}"/>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4C8AA34A-F654-84C6-CFD4-975D01FF0CE5}"/>
              </a:ext>
            </a:extLst>
          </p:cNvPr>
          <p:cNvSpPr>
            <a:spLocks noGrp="1"/>
          </p:cNvSpPr>
          <p:nvPr>
            <p:ph type="dt" sz="half" idx="10"/>
          </p:nvPr>
        </p:nvSpPr>
        <p:spPr/>
        <p:txBody>
          <a:bodyPr/>
          <a:lstStyle/>
          <a:p>
            <a:fld id="{8B92E64F-8F34-4688-9EF3-19289D231F28}" type="datetimeFigureOut">
              <a:rPr lang="da-DK" smtClean="0"/>
              <a:t>24-11-2023</a:t>
            </a:fld>
            <a:endParaRPr lang="da-DK"/>
          </a:p>
        </p:txBody>
      </p:sp>
      <p:sp>
        <p:nvSpPr>
          <p:cNvPr id="6" name="Pladsholder til sidefod 5">
            <a:extLst>
              <a:ext uri="{FF2B5EF4-FFF2-40B4-BE49-F238E27FC236}">
                <a16:creationId xmlns:a16="http://schemas.microsoft.com/office/drawing/2014/main" id="{122429F0-01CB-A659-6426-DDAD9B4ABFA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9481573-A3FC-9460-C98E-94CE7DFFD51A}"/>
              </a:ext>
            </a:extLst>
          </p:cNvPr>
          <p:cNvSpPr>
            <a:spLocks noGrp="1"/>
          </p:cNvSpPr>
          <p:nvPr>
            <p:ph type="sldNum" sz="quarter" idx="12"/>
          </p:nvPr>
        </p:nvSpPr>
        <p:spPr/>
        <p:txBody>
          <a:bodyPr/>
          <a:lstStyle/>
          <a:p>
            <a:fld id="{776459AA-3B3E-4F64-84A6-D01BBCC57D40}" type="slidenum">
              <a:rPr lang="da-DK" smtClean="0"/>
              <a:t>‹nr.›</a:t>
            </a:fld>
            <a:endParaRPr lang="da-DK"/>
          </a:p>
        </p:txBody>
      </p:sp>
    </p:spTree>
    <p:extLst>
      <p:ext uri="{BB962C8B-B14F-4D97-AF65-F5344CB8AC3E}">
        <p14:creationId xmlns:p14="http://schemas.microsoft.com/office/powerpoint/2010/main" val="233467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16315-A54A-0D28-2AF9-CE19C0948C4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FDFB180-F627-8C24-5F4B-2B9CF3A974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BB054198-9D16-A661-81DE-9E60F59CF054}"/>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99BEA51-1024-EB90-BDE6-B8765059C6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790E4D3-73BD-1F84-1422-E2E98DDA4E1A}"/>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175A423-9A27-02EC-5107-527DA4507CF4}"/>
              </a:ext>
            </a:extLst>
          </p:cNvPr>
          <p:cNvSpPr>
            <a:spLocks noGrp="1"/>
          </p:cNvSpPr>
          <p:nvPr>
            <p:ph type="dt" sz="half" idx="10"/>
          </p:nvPr>
        </p:nvSpPr>
        <p:spPr/>
        <p:txBody>
          <a:bodyPr/>
          <a:lstStyle/>
          <a:p>
            <a:fld id="{8B92E64F-8F34-4688-9EF3-19289D231F28}" type="datetimeFigureOut">
              <a:rPr lang="da-DK" smtClean="0"/>
              <a:t>24-11-2023</a:t>
            </a:fld>
            <a:endParaRPr lang="da-DK"/>
          </a:p>
        </p:txBody>
      </p:sp>
      <p:sp>
        <p:nvSpPr>
          <p:cNvPr id="8" name="Pladsholder til sidefod 7">
            <a:extLst>
              <a:ext uri="{FF2B5EF4-FFF2-40B4-BE49-F238E27FC236}">
                <a16:creationId xmlns:a16="http://schemas.microsoft.com/office/drawing/2014/main" id="{5085849B-A45C-3320-BB7A-503EEC0B4D73}"/>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9E1AD6B-46D1-2540-D0DD-70C7205AB6F9}"/>
              </a:ext>
            </a:extLst>
          </p:cNvPr>
          <p:cNvSpPr>
            <a:spLocks noGrp="1"/>
          </p:cNvSpPr>
          <p:nvPr>
            <p:ph type="sldNum" sz="quarter" idx="12"/>
          </p:nvPr>
        </p:nvSpPr>
        <p:spPr/>
        <p:txBody>
          <a:bodyPr/>
          <a:lstStyle/>
          <a:p>
            <a:fld id="{776459AA-3B3E-4F64-84A6-D01BBCC57D40}" type="slidenum">
              <a:rPr lang="da-DK" smtClean="0"/>
              <a:t>‹nr.›</a:t>
            </a:fld>
            <a:endParaRPr lang="da-DK"/>
          </a:p>
        </p:txBody>
      </p:sp>
    </p:spTree>
    <p:extLst>
      <p:ext uri="{BB962C8B-B14F-4D97-AF65-F5344CB8AC3E}">
        <p14:creationId xmlns:p14="http://schemas.microsoft.com/office/powerpoint/2010/main" val="2836238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A66E0-D106-CF7F-DD45-736F9BB52ACD}"/>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E66952D-AB84-895B-D703-D9E011786F76}"/>
              </a:ext>
            </a:extLst>
          </p:cNvPr>
          <p:cNvSpPr>
            <a:spLocks noGrp="1"/>
          </p:cNvSpPr>
          <p:nvPr>
            <p:ph type="dt" sz="half" idx="10"/>
          </p:nvPr>
        </p:nvSpPr>
        <p:spPr/>
        <p:txBody>
          <a:bodyPr/>
          <a:lstStyle/>
          <a:p>
            <a:fld id="{8B92E64F-8F34-4688-9EF3-19289D231F28}" type="datetimeFigureOut">
              <a:rPr lang="da-DK" smtClean="0"/>
              <a:t>24-11-2023</a:t>
            </a:fld>
            <a:endParaRPr lang="da-DK"/>
          </a:p>
        </p:txBody>
      </p:sp>
      <p:sp>
        <p:nvSpPr>
          <p:cNvPr id="4" name="Pladsholder til sidefod 3">
            <a:extLst>
              <a:ext uri="{FF2B5EF4-FFF2-40B4-BE49-F238E27FC236}">
                <a16:creationId xmlns:a16="http://schemas.microsoft.com/office/drawing/2014/main" id="{B043F92F-25F4-1BCD-4C96-8ED97D943A5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F469F175-CD41-C171-9C95-503E34C038B3}"/>
              </a:ext>
            </a:extLst>
          </p:cNvPr>
          <p:cNvSpPr>
            <a:spLocks noGrp="1"/>
          </p:cNvSpPr>
          <p:nvPr>
            <p:ph type="sldNum" sz="quarter" idx="12"/>
          </p:nvPr>
        </p:nvSpPr>
        <p:spPr/>
        <p:txBody>
          <a:bodyPr/>
          <a:lstStyle/>
          <a:p>
            <a:fld id="{776459AA-3B3E-4F64-84A6-D01BBCC57D40}" type="slidenum">
              <a:rPr lang="da-DK" smtClean="0"/>
              <a:t>‹nr.›</a:t>
            </a:fld>
            <a:endParaRPr lang="da-DK"/>
          </a:p>
        </p:txBody>
      </p:sp>
    </p:spTree>
    <p:extLst>
      <p:ext uri="{BB962C8B-B14F-4D97-AF65-F5344CB8AC3E}">
        <p14:creationId xmlns:p14="http://schemas.microsoft.com/office/powerpoint/2010/main" val="4121645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F2129A6-C50E-28EE-F4CC-BCAB30377227}"/>
              </a:ext>
            </a:extLst>
          </p:cNvPr>
          <p:cNvSpPr>
            <a:spLocks noGrp="1"/>
          </p:cNvSpPr>
          <p:nvPr>
            <p:ph type="dt" sz="half" idx="10"/>
          </p:nvPr>
        </p:nvSpPr>
        <p:spPr/>
        <p:txBody>
          <a:bodyPr/>
          <a:lstStyle/>
          <a:p>
            <a:fld id="{8B92E64F-8F34-4688-9EF3-19289D231F28}" type="datetimeFigureOut">
              <a:rPr lang="da-DK" smtClean="0"/>
              <a:t>24-11-2023</a:t>
            </a:fld>
            <a:endParaRPr lang="da-DK"/>
          </a:p>
        </p:txBody>
      </p:sp>
      <p:sp>
        <p:nvSpPr>
          <p:cNvPr id="3" name="Pladsholder til sidefod 2">
            <a:extLst>
              <a:ext uri="{FF2B5EF4-FFF2-40B4-BE49-F238E27FC236}">
                <a16:creationId xmlns:a16="http://schemas.microsoft.com/office/drawing/2014/main" id="{DC4DF609-3436-DF68-9E3F-5DF137658CDA}"/>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620EF8B-FEA6-0272-D3CC-7C99818713C1}"/>
              </a:ext>
            </a:extLst>
          </p:cNvPr>
          <p:cNvSpPr>
            <a:spLocks noGrp="1"/>
          </p:cNvSpPr>
          <p:nvPr>
            <p:ph type="sldNum" sz="quarter" idx="12"/>
          </p:nvPr>
        </p:nvSpPr>
        <p:spPr/>
        <p:txBody>
          <a:bodyPr/>
          <a:lstStyle/>
          <a:p>
            <a:fld id="{776459AA-3B3E-4F64-84A6-D01BBCC57D40}" type="slidenum">
              <a:rPr lang="da-DK" smtClean="0"/>
              <a:t>‹nr.›</a:t>
            </a:fld>
            <a:endParaRPr lang="da-DK"/>
          </a:p>
        </p:txBody>
      </p:sp>
    </p:spTree>
    <p:extLst>
      <p:ext uri="{BB962C8B-B14F-4D97-AF65-F5344CB8AC3E}">
        <p14:creationId xmlns:p14="http://schemas.microsoft.com/office/powerpoint/2010/main" val="604200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AF7D80-E784-A04B-4589-6DDC696023B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E4DFF97A-C454-8225-BAF3-DA9E56445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22D8620-4D3D-23C4-6723-18199522A4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1C5857A-EB44-1969-0BA6-F615505E9B03}"/>
              </a:ext>
            </a:extLst>
          </p:cNvPr>
          <p:cNvSpPr>
            <a:spLocks noGrp="1"/>
          </p:cNvSpPr>
          <p:nvPr>
            <p:ph type="dt" sz="half" idx="10"/>
          </p:nvPr>
        </p:nvSpPr>
        <p:spPr/>
        <p:txBody>
          <a:bodyPr/>
          <a:lstStyle/>
          <a:p>
            <a:fld id="{8B92E64F-8F34-4688-9EF3-19289D231F28}" type="datetimeFigureOut">
              <a:rPr lang="da-DK" smtClean="0"/>
              <a:t>24-11-2023</a:t>
            </a:fld>
            <a:endParaRPr lang="da-DK"/>
          </a:p>
        </p:txBody>
      </p:sp>
      <p:sp>
        <p:nvSpPr>
          <p:cNvPr id="6" name="Pladsholder til sidefod 5">
            <a:extLst>
              <a:ext uri="{FF2B5EF4-FFF2-40B4-BE49-F238E27FC236}">
                <a16:creationId xmlns:a16="http://schemas.microsoft.com/office/drawing/2014/main" id="{68585C1C-C309-738F-E273-A72750813E5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310517D-1E79-554D-76D3-849EA0D9214D}"/>
              </a:ext>
            </a:extLst>
          </p:cNvPr>
          <p:cNvSpPr>
            <a:spLocks noGrp="1"/>
          </p:cNvSpPr>
          <p:nvPr>
            <p:ph type="sldNum" sz="quarter" idx="12"/>
          </p:nvPr>
        </p:nvSpPr>
        <p:spPr/>
        <p:txBody>
          <a:bodyPr/>
          <a:lstStyle/>
          <a:p>
            <a:fld id="{776459AA-3B3E-4F64-84A6-D01BBCC57D40}" type="slidenum">
              <a:rPr lang="da-DK" smtClean="0"/>
              <a:t>‹nr.›</a:t>
            </a:fld>
            <a:endParaRPr lang="da-DK"/>
          </a:p>
        </p:txBody>
      </p:sp>
    </p:spTree>
    <p:extLst>
      <p:ext uri="{BB962C8B-B14F-4D97-AF65-F5344CB8AC3E}">
        <p14:creationId xmlns:p14="http://schemas.microsoft.com/office/powerpoint/2010/main" val="513400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38EE15-5926-D788-C15C-5A3B6BB4168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7D775244-8AF7-FCE9-ACB5-8BB4FBFA48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6E91491-9605-0816-C6C6-B119D398C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E76DB45-5203-9659-B380-E6DD9CD4D622}"/>
              </a:ext>
            </a:extLst>
          </p:cNvPr>
          <p:cNvSpPr>
            <a:spLocks noGrp="1"/>
          </p:cNvSpPr>
          <p:nvPr>
            <p:ph type="dt" sz="half" idx="10"/>
          </p:nvPr>
        </p:nvSpPr>
        <p:spPr/>
        <p:txBody>
          <a:bodyPr/>
          <a:lstStyle/>
          <a:p>
            <a:fld id="{8B92E64F-8F34-4688-9EF3-19289D231F28}" type="datetimeFigureOut">
              <a:rPr lang="da-DK" smtClean="0"/>
              <a:t>24-11-2023</a:t>
            </a:fld>
            <a:endParaRPr lang="da-DK"/>
          </a:p>
        </p:txBody>
      </p:sp>
      <p:sp>
        <p:nvSpPr>
          <p:cNvPr id="6" name="Pladsholder til sidefod 5">
            <a:extLst>
              <a:ext uri="{FF2B5EF4-FFF2-40B4-BE49-F238E27FC236}">
                <a16:creationId xmlns:a16="http://schemas.microsoft.com/office/drawing/2014/main" id="{3159E5A6-1644-162F-D8A4-4A83B73CD0E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1A3E100-0A82-4448-B7F4-CDF0689DCA65}"/>
              </a:ext>
            </a:extLst>
          </p:cNvPr>
          <p:cNvSpPr>
            <a:spLocks noGrp="1"/>
          </p:cNvSpPr>
          <p:nvPr>
            <p:ph type="sldNum" sz="quarter" idx="12"/>
          </p:nvPr>
        </p:nvSpPr>
        <p:spPr/>
        <p:txBody>
          <a:bodyPr/>
          <a:lstStyle/>
          <a:p>
            <a:fld id="{776459AA-3B3E-4F64-84A6-D01BBCC57D40}" type="slidenum">
              <a:rPr lang="da-DK" smtClean="0"/>
              <a:t>‹nr.›</a:t>
            </a:fld>
            <a:endParaRPr lang="da-DK"/>
          </a:p>
        </p:txBody>
      </p:sp>
    </p:spTree>
    <p:extLst>
      <p:ext uri="{BB962C8B-B14F-4D97-AF65-F5344CB8AC3E}">
        <p14:creationId xmlns:p14="http://schemas.microsoft.com/office/powerpoint/2010/main" val="2258881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5BBDC422-1AB1-1487-6360-3421DA3DB9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8C2B6AB-5096-36A8-2163-43C3AA2858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5B6E97B-1CDE-08A5-C7B8-9A4170CAF4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2E64F-8F34-4688-9EF3-19289D231F28}" type="datetimeFigureOut">
              <a:rPr lang="da-DK" smtClean="0"/>
              <a:t>24-11-2023</a:t>
            </a:fld>
            <a:endParaRPr lang="da-DK"/>
          </a:p>
        </p:txBody>
      </p:sp>
      <p:sp>
        <p:nvSpPr>
          <p:cNvPr id="5" name="Pladsholder til sidefod 4">
            <a:extLst>
              <a:ext uri="{FF2B5EF4-FFF2-40B4-BE49-F238E27FC236}">
                <a16:creationId xmlns:a16="http://schemas.microsoft.com/office/drawing/2014/main" id="{81C0BB36-913E-4FF7-39BD-7AEA50F25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1696346-380A-FDC0-86E0-EE11BDE468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459AA-3B3E-4F64-84A6-D01BBCC57D40}" type="slidenum">
              <a:rPr lang="da-DK" smtClean="0"/>
              <a:t>‹nr.›</a:t>
            </a:fld>
            <a:endParaRPr lang="da-DK"/>
          </a:p>
        </p:txBody>
      </p:sp>
    </p:spTree>
    <p:extLst>
      <p:ext uri="{BB962C8B-B14F-4D97-AF65-F5344CB8AC3E}">
        <p14:creationId xmlns:p14="http://schemas.microsoft.com/office/powerpoint/2010/main" val="267114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customXml" Target="../ink/ink8.xml"/><Relationship Id="rId3" Type="http://schemas.openxmlformats.org/officeDocument/2006/relationships/hyperlink" Target="https://forenetkredit.dk/wp-content/uploads/2021/06/Final_Ejerformer-ny.pdf" TargetMode="External"/><Relationship Id="rId7" Type="http://schemas.openxmlformats.org/officeDocument/2006/relationships/customXml" Target="../ink/ink5.xml"/><Relationship Id="rId12"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customXml" Target="../ink/ink7.xml"/><Relationship Id="rId5" Type="http://schemas.openxmlformats.org/officeDocument/2006/relationships/customXml" Target="../ink/ink4.xml"/><Relationship Id="rId10" Type="http://schemas.openxmlformats.org/officeDocument/2006/relationships/image" Target="../media/image18.png"/><Relationship Id="rId4" Type="http://schemas.openxmlformats.org/officeDocument/2006/relationships/hyperlink" Target="https://forenetkredit.dk/wp-content/uploads/2021/06/Let_laeselig-Endelig-ny.pdf" TargetMode="External"/><Relationship Id="rId9" Type="http://schemas.openxmlformats.org/officeDocument/2006/relationships/customXml" Target="../ink/ink6.xml"/><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poulerikjoergensen@gmail.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5.png"/><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ashx"/><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hyperlink" Target="http://www.google.dk/url?sa=i&amp;rct=j&amp;q=&amp;esrc=s&amp;source=images&amp;cd=&amp;cad=rja&amp;uact=8&amp;ved=2ahUKEwiOhKOh-pDZAhXMECwKHTVTCa4QjRx6BAgAEAY&amp;url=http://denstoredanske.dk/Danmarks_geografi_og_historie/Danmarks_historie/Danmark_1536-1849/Frihedsst%C3%B8tten&amp;psig=AOvVaw2mNLUSKvlvdJ9FyL7JD8hW&amp;ust=1517995019072316"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image" Target="../media/image13.jpg"/><Relationship Id="rId1" Type="http://schemas.openxmlformats.org/officeDocument/2006/relationships/slideLayout" Target="../slideLayouts/slideLayout13.xml"/><Relationship Id="rId6" Type="http://schemas.openxmlformats.org/officeDocument/2006/relationships/diagramQuickStyle" Target="../diagrams/quickStyle1.xml"/><Relationship Id="rId11" Type="http://schemas.openxmlformats.org/officeDocument/2006/relationships/image" Target="../media/image12.jpeg"/><Relationship Id="rId5" Type="http://schemas.openxmlformats.org/officeDocument/2006/relationships/diagramLayout" Target="../diagrams/layout1.xml"/><Relationship Id="rId10" Type="http://schemas.openxmlformats.org/officeDocument/2006/relationships/hyperlink" Target="http://www.google.dk/url?sa=i&amp;rct=j&amp;q=&amp;esrc=s&amp;source=images&amp;cd=&amp;cad=rja&amp;uact=8&amp;ved=2ahUKEwiOhKOh-pDZAhXMECwKHTVTCa4QjRx6BAgAEAY&amp;url=http://denstoredanske.dk/Danmarks_geografi_og_historie/Danmarks_historie/Danmark_1536-1849/Frihedsst%C3%B8tten&amp;psig=AOvVaw2mNLUSKvlvdJ9FyL7JD8hW&amp;ust=1517995019072316" TargetMode="External"/><Relationship Id="rId4" Type="http://schemas.openxmlformats.org/officeDocument/2006/relationships/diagramData" Target="../diagrams/data1.xml"/><Relationship Id="rId9" Type="http://schemas.openxmlformats.org/officeDocument/2006/relationships/image" Target="../media/image11.ashx"/></Relationships>
</file>

<file path=ppt/slides/_rels/slide9.xml.rels><?xml version="1.0" encoding="UTF-8" standalone="yes"?>
<Relationships xmlns="http://schemas.openxmlformats.org/package/2006/relationships"><Relationship Id="rId3" Type="http://schemas.openxmlformats.org/officeDocument/2006/relationships/hyperlink" Target="https://forenetkredit.dk/wp-content/uploads/2021/06/Final_Ejerformer-ny.pdf"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forenetkredit.dk/wp-content/uploads/2021/06/Let_laeselig-Endelig-ny.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74B5D8-D6FF-F04B-FA9E-D5862814213D}"/>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4BEE6596-6983-6E86-C2BF-CB9422366E36}"/>
              </a:ext>
            </a:extLst>
          </p:cNvPr>
          <p:cNvSpPr>
            <a:spLocks noGrp="1"/>
          </p:cNvSpPr>
          <p:nvPr>
            <p:ph idx="1"/>
          </p:nvPr>
        </p:nvSpPr>
        <p:spPr/>
        <p:txBody>
          <a:bodyPr/>
          <a:lstStyle/>
          <a:p>
            <a:endParaRPr lang="da-DK" dirty="0"/>
          </a:p>
          <a:p>
            <a:endParaRPr lang="da-DK" dirty="0"/>
          </a:p>
          <a:p>
            <a:r>
              <a:rPr lang="da-DK" dirty="0"/>
              <a:t>https://www.worldometers.info/world-population/</a:t>
            </a:r>
          </a:p>
        </p:txBody>
      </p:sp>
    </p:spTree>
    <p:extLst>
      <p:ext uri="{BB962C8B-B14F-4D97-AF65-F5344CB8AC3E}">
        <p14:creationId xmlns:p14="http://schemas.microsoft.com/office/powerpoint/2010/main" val="409967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5E64A-4418-7080-0E40-AF63DCC09CDE}"/>
              </a:ext>
            </a:extLst>
          </p:cNvPr>
          <p:cNvSpPr>
            <a:spLocks noGrp="1"/>
          </p:cNvSpPr>
          <p:nvPr>
            <p:ph type="title"/>
          </p:nvPr>
        </p:nvSpPr>
        <p:spPr/>
        <p:txBody>
          <a:bodyPr/>
          <a:lstStyle/>
          <a:p>
            <a:r>
              <a:rPr lang="da-DK" dirty="0"/>
              <a:t>Mange ejerformer-  hvad er relevant </a:t>
            </a:r>
            <a:r>
              <a:rPr lang="da-DK" b="1" dirty="0"/>
              <a:t>for dig</a:t>
            </a:r>
          </a:p>
        </p:txBody>
      </p:sp>
      <p:pic>
        <p:nvPicPr>
          <p:cNvPr id="5" name="Pladsholder til indhold 4">
            <a:extLst>
              <a:ext uri="{FF2B5EF4-FFF2-40B4-BE49-F238E27FC236}">
                <a16:creationId xmlns:a16="http://schemas.microsoft.com/office/drawing/2014/main" id="{DDB581AE-54AB-40BE-CA00-6C2B32AA5F65}"/>
              </a:ext>
            </a:extLst>
          </p:cNvPr>
          <p:cNvPicPr>
            <a:picLocks noGrp="1" noChangeAspect="1"/>
          </p:cNvPicPr>
          <p:nvPr>
            <p:ph idx="1"/>
          </p:nvPr>
        </p:nvPicPr>
        <p:blipFill>
          <a:blip r:embed="rId2"/>
          <a:stretch>
            <a:fillRect/>
          </a:stretch>
        </p:blipFill>
        <p:spPr>
          <a:xfrm>
            <a:off x="5479419" y="1225846"/>
            <a:ext cx="5759253" cy="5517687"/>
          </a:xfrm>
        </p:spPr>
      </p:pic>
      <p:sp>
        <p:nvSpPr>
          <p:cNvPr id="6" name="Tekstfelt 5">
            <a:extLst>
              <a:ext uri="{FF2B5EF4-FFF2-40B4-BE49-F238E27FC236}">
                <a16:creationId xmlns:a16="http://schemas.microsoft.com/office/drawing/2014/main" id="{BFD09E80-8099-F5F3-897D-C90D9E645519}"/>
              </a:ext>
            </a:extLst>
          </p:cNvPr>
          <p:cNvSpPr txBox="1"/>
          <p:nvPr/>
        </p:nvSpPr>
        <p:spPr>
          <a:xfrm>
            <a:off x="869365" y="1660976"/>
            <a:ext cx="4081567" cy="5278368"/>
          </a:xfrm>
          <a:prstGeom prst="rect">
            <a:avLst/>
          </a:prstGeom>
          <a:noFill/>
        </p:spPr>
        <p:txBody>
          <a:bodyPr wrap="none" rtlCol="0">
            <a:spAutoFit/>
          </a:bodyPr>
          <a:lstStyle/>
          <a:p>
            <a:pPr marL="285750" indent="-285750">
              <a:buFont typeface="Arial" panose="020B0604020202020204" pitchFamily="34" charset="0"/>
              <a:buChar char="•"/>
            </a:pPr>
            <a:r>
              <a:rPr lang="da-DK" sz="2800" dirty="0"/>
              <a:t>Fordele og ulemper</a:t>
            </a:r>
          </a:p>
          <a:p>
            <a:r>
              <a:rPr lang="da-DK" sz="2800" dirty="0"/>
              <a:t> ved alle</a:t>
            </a:r>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r>
              <a:rPr lang="da-DK" sz="2800" dirty="0"/>
              <a:t>Vurder dine behov </a:t>
            </a:r>
          </a:p>
          <a:p>
            <a:r>
              <a:rPr lang="da-DK" sz="2800" dirty="0"/>
              <a:t>og muligheder.</a:t>
            </a:r>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r>
              <a:rPr lang="da-DK" sz="2800" dirty="0"/>
              <a:t>Analyser  relevante </a:t>
            </a:r>
          </a:p>
          <a:p>
            <a:pPr marL="285750" indent="-285750">
              <a:buFont typeface="Arial" panose="020B0604020202020204" pitchFamily="34" charset="0"/>
              <a:buChar char="•"/>
            </a:pPr>
            <a:r>
              <a:rPr lang="da-DK" sz="2800" dirty="0"/>
              <a:t>nærmere </a:t>
            </a:r>
          </a:p>
          <a:p>
            <a:pPr marL="285750" indent="-285750">
              <a:buFont typeface="Arial" panose="020B0604020202020204" pitchFamily="34" charset="0"/>
              <a:buChar char="•"/>
            </a:pPr>
            <a:endParaRPr lang="da-DK" sz="800" dirty="0"/>
          </a:p>
          <a:p>
            <a:pPr marL="285750" indent="-285750">
              <a:buFont typeface="Arial" panose="020B0604020202020204" pitchFamily="34" charset="0"/>
              <a:buChar char="•"/>
            </a:pPr>
            <a:endParaRPr lang="da-DK" sz="800" dirty="0"/>
          </a:p>
          <a:p>
            <a:pPr marL="285750" indent="-285750">
              <a:buFont typeface="Arial" panose="020B0604020202020204" pitchFamily="34" charset="0"/>
              <a:buChar char="•"/>
            </a:pPr>
            <a:endParaRPr lang="da-DK" sz="800" dirty="0"/>
          </a:p>
          <a:p>
            <a:pPr marL="285750" indent="-285750">
              <a:buFont typeface="Arial" panose="020B0604020202020204" pitchFamily="34" charset="0"/>
              <a:buChar char="•"/>
            </a:pPr>
            <a:endParaRPr lang="da-DK" sz="800" dirty="0"/>
          </a:p>
          <a:p>
            <a:r>
              <a:rPr lang="da-DK" sz="900" dirty="0"/>
              <a:t>Kilde oversigt:  Fremtidens ejerformer i Landbruget – udfordringer og muligheder , </a:t>
            </a:r>
          </a:p>
          <a:p>
            <a:r>
              <a:rPr lang="da-DK" sz="900" dirty="0"/>
              <a:t>Henning Otte Hansen, mfl. I samarbejde med Forenet Kredit</a:t>
            </a:r>
          </a:p>
          <a:p>
            <a:endParaRPr lang="da-DK" sz="900" dirty="0"/>
          </a:p>
          <a:p>
            <a:r>
              <a:rPr lang="da-DK" sz="900" dirty="0">
                <a:hlinkClick r:id="rId3"/>
              </a:rPr>
              <a:t>https://forenetkredit.dk/wp-content/uploads/2021/06/Final_Ejerformer-ny.pdf</a:t>
            </a:r>
            <a:endParaRPr lang="da-DK" sz="900" dirty="0"/>
          </a:p>
          <a:p>
            <a:endParaRPr lang="da-DK" sz="900" dirty="0"/>
          </a:p>
          <a:p>
            <a:r>
              <a:rPr lang="da-DK" sz="900" dirty="0">
                <a:hlinkClick r:id="rId4"/>
              </a:rPr>
              <a:t>https://forenetkredit.dk/wp-content/uploads/2021/06/Let_laeselig-Endelig-ny.pdf</a:t>
            </a:r>
            <a:endParaRPr lang="da-DK" sz="900" dirty="0"/>
          </a:p>
          <a:p>
            <a:endParaRPr lang="da-DK" sz="900" dirty="0"/>
          </a:p>
          <a:p>
            <a:r>
              <a:rPr lang="da-DK" dirty="0"/>
              <a:t> I </a:t>
            </a:r>
          </a:p>
        </p:txBody>
      </p:sp>
      <mc:AlternateContent xmlns:mc="http://schemas.openxmlformats.org/markup-compatibility/2006">
        <mc:Choice xmlns:p14="http://schemas.microsoft.com/office/powerpoint/2010/main" Requires="p14">
          <p:contentPart p14:bwMode="auto" r:id="rId5">
            <p14:nvContentPartPr>
              <p14:cNvPr id="4" name="Håndskrift 3">
                <a:extLst>
                  <a:ext uri="{FF2B5EF4-FFF2-40B4-BE49-F238E27FC236}">
                    <a16:creationId xmlns:a16="http://schemas.microsoft.com/office/drawing/2014/main" id="{7DC750AF-57F5-635E-F2C4-CB103445BAC5}"/>
                  </a:ext>
                </a:extLst>
              </p14:cNvPr>
              <p14:cNvContentPartPr/>
              <p14:nvPr/>
            </p14:nvContentPartPr>
            <p14:xfrm>
              <a:off x="5683161" y="3517510"/>
              <a:ext cx="5387760" cy="152640"/>
            </p14:xfrm>
          </p:contentPart>
        </mc:Choice>
        <mc:Fallback>
          <p:pic>
            <p:nvPicPr>
              <p:cNvPr id="4" name="Håndskrift 3">
                <a:extLst>
                  <a:ext uri="{FF2B5EF4-FFF2-40B4-BE49-F238E27FC236}">
                    <a16:creationId xmlns:a16="http://schemas.microsoft.com/office/drawing/2014/main" id="{7DC750AF-57F5-635E-F2C4-CB103445BAC5}"/>
                  </a:ext>
                </a:extLst>
              </p:cNvPr>
              <p:cNvPicPr/>
              <p:nvPr/>
            </p:nvPicPr>
            <p:blipFill>
              <a:blip r:embed="rId6"/>
              <a:stretch>
                <a:fillRect/>
              </a:stretch>
            </p:blipFill>
            <p:spPr>
              <a:xfrm>
                <a:off x="5629161" y="3409510"/>
                <a:ext cx="549540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Håndskrift 6">
                <a:extLst>
                  <a:ext uri="{FF2B5EF4-FFF2-40B4-BE49-F238E27FC236}">
                    <a16:creationId xmlns:a16="http://schemas.microsoft.com/office/drawing/2014/main" id="{C8200DBB-8B40-3B2D-8A25-650C09A6B449}"/>
                  </a:ext>
                </a:extLst>
              </p14:cNvPr>
              <p14:cNvContentPartPr/>
              <p14:nvPr/>
            </p14:nvContentPartPr>
            <p14:xfrm>
              <a:off x="5700441" y="2602750"/>
              <a:ext cx="5643720" cy="337680"/>
            </p14:xfrm>
          </p:contentPart>
        </mc:Choice>
        <mc:Fallback>
          <p:pic>
            <p:nvPicPr>
              <p:cNvPr id="7" name="Håndskrift 6">
                <a:extLst>
                  <a:ext uri="{FF2B5EF4-FFF2-40B4-BE49-F238E27FC236}">
                    <a16:creationId xmlns:a16="http://schemas.microsoft.com/office/drawing/2014/main" id="{C8200DBB-8B40-3B2D-8A25-650C09A6B449}"/>
                  </a:ext>
                </a:extLst>
              </p:cNvPr>
              <p:cNvPicPr/>
              <p:nvPr/>
            </p:nvPicPr>
            <p:blipFill>
              <a:blip r:embed="rId8"/>
              <a:stretch>
                <a:fillRect/>
              </a:stretch>
            </p:blipFill>
            <p:spPr>
              <a:xfrm>
                <a:off x="5646801" y="2495110"/>
                <a:ext cx="5751360" cy="553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Håndskrift 7">
                <a:extLst>
                  <a:ext uri="{FF2B5EF4-FFF2-40B4-BE49-F238E27FC236}">
                    <a16:creationId xmlns:a16="http://schemas.microsoft.com/office/drawing/2014/main" id="{2680946B-0EBE-9BA3-A2F8-A5D29FFC0179}"/>
                  </a:ext>
                </a:extLst>
              </p14:cNvPr>
              <p14:cNvContentPartPr/>
              <p14:nvPr/>
            </p14:nvContentPartPr>
            <p14:xfrm>
              <a:off x="9177681" y="2473150"/>
              <a:ext cx="1807200" cy="445320"/>
            </p14:xfrm>
          </p:contentPart>
        </mc:Choice>
        <mc:Fallback>
          <p:pic>
            <p:nvPicPr>
              <p:cNvPr id="8" name="Håndskrift 7">
                <a:extLst>
                  <a:ext uri="{FF2B5EF4-FFF2-40B4-BE49-F238E27FC236}">
                    <a16:creationId xmlns:a16="http://schemas.microsoft.com/office/drawing/2014/main" id="{2680946B-0EBE-9BA3-A2F8-A5D29FFC0179}"/>
                  </a:ext>
                </a:extLst>
              </p:cNvPr>
              <p:cNvPicPr/>
              <p:nvPr/>
            </p:nvPicPr>
            <p:blipFill>
              <a:blip r:embed="rId10"/>
              <a:stretch>
                <a:fillRect/>
              </a:stretch>
            </p:blipFill>
            <p:spPr>
              <a:xfrm>
                <a:off x="9123681" y="2365510"/>
                <a:ext cx="1914840" cy="660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Håndskrift 8">
                <a:extLst>
                  <a:ext uri="{FF2B5EF4-FFF2-40B4-BE49-F238E27FC236}">
                    <a16:creationId xmlns:a16="http://schemas.microsoft.com/office/drawing/2014/main" id="{BC3E08BD-9513-3A48-86D6-3359F0A50C04}"/>
                  </a:ext>
                </a:extLst>
              </p14:cNvPr>
              <p14:cNvContentPartPr/>
              <p14:nvPr/>
            </p14:nvContentPartPr>
            <p14:xfrm>
              <a:off x="5636721" y="2031070"/>
              <a:ext cx="5418000" cy="174240"/>
            </p14:xfrm>
          </p:contentPart>
        </mc:Choice>
        <mc:Fallback>
          <p:pic>
            <p:nvPicPr>
              <p:cNvPr id="9" name="Håndskrift 8">
                <a:extLst>
                  <a:ext uri="{FF2B5EF4-FFF2-40B4-BE49-F238E27FC236}">
                    <a16:creationId xmlns:a16="http://schemas.microsoft.com/office/drawing/2014/main" id="{BC3E08BD-9513-3A48-86D6-3359F0A50C04}"/>
                  </a:ext>
                </a:extLst>
              </p:cNvPr>
              <p:cNvPicPr/>
              <p:nvPr/>
            </p:nvPicPr>
            <p:blipFill>
              <a:blip r:embed="rId12"/>
              <a:stretch>
                <a:fillRect/>
              </a:stretch>
            </p:blipFill>
            <p:spPr>
              <a:xfrm>
                <a:off x="5583081" y="1923430"/>
                <a:ext cx="552564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Håndskrift 9">
                <a:extLst>
                  <a:ext uri="{FF2B5EF4-FFF2-40B4-BE49-F238E27FC236}">
                    <a16:creationId xmlns:a16="http://schemas.microsoft.com/office/drawing/2014/main" id="{50C491E8-8B87-0AD1-13E3-1E70A36E7885}"/>
                  </a:ext>
                </a:extLst>
              </p14:cNvPr>
              <p14:cNvContentPartPr/>
              <p14:nvPr/>
            </p14:nvContentPartPr>
            <p14:xfrm>
              <a:off x="4855161" y="242950"/>
              <a:ext cx="360" cy="360"/>
            </p14:xfrm>
          </p:contentPart>
        </mc:Choice>
        <mc:Fallback>
          <p:pic>
            <p:nvPicPr>
              <p:cNvPr id="10" name="Håndskrift 9">
                <a:extLst>
                  <a:ext uri="{FF2B5EF4-FFF2-40B4-BE49-F238E27FC236}">
                    <a16:creationId xmlns:a16="http://schemas.microsoft.com/office/drawing/2014/main" id="{50C491E8-8B87-0AD1-13E3-1E70A36E7885}"/>
                  </a:ext>
                </a:extLst>
              </p:cNvPr>
              <p:cNvPicPr/>
              <p:nvPr/>
            </p:nvPicPr>
            <p:blipFill>
              <a:blip r:embed="rId14"/>
              <a:stretch>
                <a:fillRect/>
              </a:stretch>
            </p:blipFill>
            <p:spPr>
              <a:xfrm>
                <a:off x="4801521" y="135310"/>
                <a:ext cx="108000" cy="216000"/>
              </a:xfrm>
              <a:prstGeom prst="rect">
                <a:avLst/>
              </a:prstGeom>
            </p:spPr>
          </p:pic>
        </mc:Fallback>
      </mc:AlternateContent>
    </p:spTree>
    <p:extLst>
      <p:ext uri="{BB962C8B-B14F-4D97-AF65-F5344CB8AC3E}">
        <p14:creationId xmlns:p14="http://schemas.microsoft.com/office/powerpoint/2010/main" val="196255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iasnummer 4"/>
          <p:cNvSpPr>
            <a:spLocks noGrp="1"/>
          </p:cNvSpPr>
          <p:nvPr>
            <p:ph type="sldNum" sz="quarter" idx="12"/>
          </p:nvPr>
        </p:nvSpPr>
        <p:spPr/>
        <p:txBody>
          <a:bodyPr/>
          <a:lstStyle/>
          <a:p>
            <a:fld id="{FCD6DE5C-C32F-43B7-B2E0-60959F05D63A}" type="slidenum">
              <a:rPr lang="da-DK" smtClean="0"/>
              <a:pPr/>
              <a:t>11</a:t>
            </a:fld>
            <a:endParaRPr lang="da-DK" dirty="0"/>
          </a:p>
        </p:txBody>
      </p:sp>
      <p:sp>
        <p:nvSpPr>
          <p:cNvPr id="3" name="Rectangle 2"/>
          <p:cNvSpPr>
            <a:spLocks noGrp="1" noChangeArrowheads="1"/>
          </p:cNvSpPr>
          <p:nvPr>
            <p:ph type="title"/>
          </p:nvPr>
        </p:nvSpPr>
        <p:spPr>
          <a:xfrm>
            <a:off x="1126715" y="-133109"/>
            <a:ext cx="9586638" cy="989425"/>
          </a:xfrm>
        </p:spPr>
        <p:txBody>
          <a:bodyPr>
            <a:normAutofit/>
          </a:bodyPr>
          <a:lstStyle/>
          <a:p>
            <a:r>
              <a:rPr lang="da-DK" b="1" dirty="0">
                <a:solidFill>
                  <a:schemeClr val="tx1"/>
                </a:solidFill>
              </a:rPr>
              <a:t>Tænkt ”Stillingsopslag” for en landmand</a:t>
            </a:r>
          </a:p>
        </p:txBody>
      </p:sp>
      <p:sp>
        <p:nvSpPr>
          <p:cNvPr id="4" name="Rectangle 3"/>
          <p:cNvSpPr txBox="1">
            <a:spLocks noChangeArrowheads="1"/>
          </p:cNvSpPr>
          <p:nvPr/>
        </p:nvSpPr>
        <p:spPr>
          <a:xfrm>
            <a:off x="1988473" y="1124135"/>
            <a:ext cx="3671592" cy="1441450"/>
          </a:xfrm>
          <a:prstGeom prst="rect">
            <a:avLst/>
          </a:prstGeom>
        </p:spPr>
        <p:txBody>
          <a:bodyPr/>
          <a:lstStyle/>
          <a:p>
            <a:pPr marL="342900" indent="-342900">
              <a:lnSpc>
                <a:spcPct val="120000"/>
              </a:lnSpc>
              <a:buFont typeface="Arial" pitchFamily="34" charset="0"/>
              <a:buChar char="•"/>
              <a:defRPr/>
            </a:pPr>
            <a:r>
              <a:rPr lang="da-DK" sz="1400" dirty="0">
                <a:latin typeface="Verdana" pitchFamily="34" charset="0"/>
                <a:cs typeface="Arial" pitchFamily="34" charset="0"/>
              </a:rPr>
              <a:t>praktisk erfaring </a:t>
            </a:r>
            <a:r>
              <a:rPr lang="da-DK" sz="1400" dirty="0">
                <a:latin typeface="Verdana" pitchFamily="34" charset="0"/>
                <a:cs typeface="Arial" pitchFamily="34" charset="0"/>
                <a:sym typeface="Monotype Sorts" pitchFamily="2" charset="2"/>
              </a:rPr>
              <a:t>	          </a:t>
            </a:r>
            <a:endParaRPr lang="da-DK" sz="1400" dirty="0">
              <a:latin typeface="Verdana" pitchFamily="34" charset="0"/>
              <a:cs typeface="Arial" pitchFamily="34" charset="0"/>
            </a:endParaRPr>
          </a:p>
          <a:p>
            <a:pPr marL="342900" indent="-342900">
              <a:lnSpc>
                <a:spcPct val="120000"/>
              </a:lnSpc>
              <a:buFont typeface="Arial" pitchFamily="34" charset="0"/>
              <a:buChar char="•"/>
              <a:defRPr/>
            </a:pPr>
            <a:r>
              <a:rPr lang="da-DK" sz="1400" dirty="0">
                <a:latin typeface="Verdana" pitchFamily="34" charset="0"/>
                <a:cs typeface="Arial" pitchFamily="34" charset="0"/>
              </a:rPr>
              <a:t>relevant viden om planteavl         </a:t>
            </a:r>
          </a:p>
          <a:p>
            <a:pPr marL="342900" indent="-342900">
              <a:lnSpc>
                <a:spcPct val="120000"/>
              </a:lnSpc>
              <a:buFont typeface="Arial" pitchFamily="34" charset="0"/>
              <a:buChar char="•"/>
              <a:defRPr/>
            </a:pPr>
            <a:r>
              <a:rPr lang="da-DK" sz="1400" dirty="0">
                <a:latin typeface="Verdana" pitchFamily="34" charset="0"/>
                <a:cs typeface="Arial" pitchFamily="34" charset="0"/>
              </a:rPr>
              <a:t>relevant viden om </a:t>
            </a:r>
            <a:r>
              <a:rPr lang="da-DK" sz="1400" dirty="0" err="1">
                <a:latin typeface="Verdana" pitchFamily="34" charset="0"/>
                <a:cs typeface="Arial" pitchFamily="34" charset="0"/>
              </a:rPr>
              <a:t>husdyrprod</a:t>
            </a:r>
            <a:r>
              <a:rPr lang="da-DK" sz="1400" dirty="0">
                <a:latin typeface="Verdana" pitchFamily="34" charset="0"/>
                <a:cs typeface="Arial" pitchFamily="34" charset="0"/>
              </a:rPr>
              <a:t>.     </a:t>
            </a:r>
          </a:p>
          <a:p>
            <a:pPr marL="342900" indent="-342900">
              <a:lnSpc>
                <a:spcPct val="120000"/>
              </a:lnSpc>
              <a:buFont typeface="Arial" pitchFamily="34" charset="0"/>
              <a:buChar char="•"/>
              <a:defRPr/>
            </a:pPr>
            <a:r>
              <a:rPr lang="da-DK" sz="1400" dirty="0">
                <a:latin typeface="Verdana" pitchFamily="34" charset="0"/>
                <a:cs typeface="Arial" pitchFamily="34" charset="0"/>
              </a:rPr>
              <a:t>relevant indsigt regnskabsføring, jura og </a:t>
            </a:r>
            <a:r>
              <a:rPr lang="da-DK" sz="1400" b="1" dirty="0">
                <a:latin typeface="Verdana" pitchFamily="34" charset="0"/>
                <a:cs typeface="Arial" pitchFamily="34" charset="0"/>
              </a:rPr>
              <a:t>ESG </a:t>
            </a:r>
            <a:r>
              <a:rPr lang="da-DK" sz="1400" b="1" dirty="0" err="1">
                <a:latin typeface="Verdana" pitchFamily="34" charset="0"/>
                <a:cs typeface="Arial" pitchFamily="34" charset="0"/>
              </a:rPr>
              <a:t>bevisthed</a:t>
            </a:r>
            <a:r>
              <a:rPr lang="da-DK" sz="1400" b="1" dirty="0">
                <a:latin typeface="Verdana" pitchFamily="34" charset="0"/>
                <a:cs typeface="Arial" pitchFamily="34" charset="0"/>
              </a:rPr>
              <a:t> </a:t>
            </a:r>
          </a:p>
          <a:p>
            <a:pPr marL="342900" indent="-342900">
              <a:lnSpc>
                <a:spcPct val="120000"/>
              </a:lnSpc>
              <a:buFont typeface="Arial" pitchFamily="34" charset="0"/>
              <a:buChar char="•"/>
              <a:defRPr/>
            </a:pPr>
            <a:r>
              <a:rPr lang="da-DK" sz="1400" dirty="0">
                <a:latin typeface="Verdana" pitchFamily="34" charset="0"/>
                <a:cs typeface="Arial" pitchFamily="34" charset="0"/>
              </a:rPr>
              <a:t>		          </a:t>
            </a:r>
          </a:p>
        </p:txBody>
      </p:sp>
      <p:sp>
        <p:nvSpPr>
          <p:cNvPr id="6" name="Rectangle 4"/>
          <p:cNvSpPr>
            <a:spLocks noChangeArrowheads="1"/>
          </p:cNvSpPr>
          <p:nvPr/>
        </p:nvSpPr>
        <p:spPr bwMode="auto">
          <a:xfrm>
            <a:off x="1992757" y="2833404"/>
            <a:ext cx="3983037" cy="2971300"/>
          </a:xfrm>
          <a:prstGeom prst="rect">
            <a:avLst/>
          </a:prstGeom>
          <a:noFill/>
          <a:ln w="9525">
            <a:noFill/>
            <a:miter lim="800000"/>
            <a:headEnd/>
            <a:tailEnd/>
          </a:ln>
          <a:effectLst/>
        </p:spPr>
        <p:txBody>
          <a:bodyPr/>
          <a:lstStyle/>
          <a:p>
            <a:pPr marL="284163" indent="-284163">
              <a:spcBef>
                <a:spcPct val="20000"/>
              </a:spcBef>
              <a:buFontTx/>
              <a:buChar char="•"/>
            </a:pPr>
            <a:r>
              <a:rPr lang="da-DK" sz="1400" dirty="0">
                <a:latin typeface="Verdana" pitchFamily="34" charset="0"/>
              </a:rPr>
              <a:t>markedsorienteret	          </a:t>
            </a:r>
            <a:endParaRPr lang="da-DK" sz="1400" dirty="0">
              <a:solidFill>
                <a:srgbClr val="009900"/>
              </a:solidFill>
              <a:latin typeface="Verdana" pitchFamily="34" charset="0"/>
            </a:endParaRPr>
          </a:p>
          <a:p>
            <a:pPr marL="284163" indent="-284163">
              <a:spcBef>
                <a:spcPct val="20000"/>
              </a:spcBef>
              <a:buFontTx/>
              <a:buChar char="•"/>
            </a:pPr>
            <a:r>
              <a:rPr lang="da-DK" sz="1400" dirty="0">
                <a:latin typeface="Verdana" pitchFamily="34" charset="0"/>
              </a:rPr>
              <a:t>gennemføre projektforløb	          </a:t>
            </a:r>
            <a:endParaRPr lang="da-DK" sz="1400" dirty="0">
              <a:solidFill>
                <a:srgbClr val="009900"/>
              </a:solidFill>
              <a:latin typeface="Verdana" pitchFamily="34" charset="0"/>
            </a:endParaRPr>
          </a:p>
          <a:p>
            <a:pPr marL="284163" indent="-284163">
              <a:spcBef>
                <a:spcPct val="20000"/>
              </a:spcBef>
              <a:buFontTx/>
              <a:buChar char="•"/>
            </a:pPr>
            <a:r>
              <a:rPr lang="da-DK" sz="1400" dirty="0">
                <a:latin typeface="Verdana" pitchFamily="34" charset="0"/>
              </a:rPr>
              <a:t>indsigt i lånetyper	          </a:t>
            </a:r>
            <a:endParaRPr lang="da-DK" sz="1400" dirty="0">
              <a:solidFill>
                <a:srgbClr val="009900"/>
              </a:solidFill>
              <a:latin typeface="Verdana" pitchFamily="34" charset="0"/>
            </a:endParaRPr>
          </a:p>
          <a:p>
            <a:pPr marL="284163" indent="-284163">
              <a:spcBef>
                <a:spcPct val="20000"/>
              </a:spcBef>
              <a:buFontTx/>
              <a:buChar char="•"/>
            </a:pPr>
            <a:r>
              <a:rPr lang="da-DK" sz="1400" dirty="0">
                <a:latin typeface="Verdana" pitchFamily="34" charset="0"/>
              </a:rPr>
              <a:t>forholder sig aktivt til sine            </a:t>
            </a:r>
          </a:p>
          <a:p>
            <a:pPr marL="284163" indent="-284163">
              <a:spcBef>
                <a:spcPct val="20000"/>
              </a:spcBef>
            </a:pPr>
            <a:r>
              <a:rPr lang="da-DK" sz="1400" dirty="0">
                <a:latin typeface="Verdana" pitchFamily="34" charset="0"/>
              </a:rPr>
              <a:t>	interessenter: </a:t>
            </a:r>
            <a:r>
              <a:rPr lang="da-DK" sz="1400" dirty="0" err="1">
                <a:latin typeface="Verdana" pitchFamily="34" charset="0"/>
              </a:rPr>
              <a:t>naboer,forbrugere</a:t>
            </a:r>
            <a:r>
              <a:rPr lang="da-DK" sz="1400" dirty="0">
                <a:latin typeface="Verdana" pitchFamily="34" charset="0"/>
              </a:rPr>
              <a:t>, </a:t>
            </a:r>
          </a:p>
          <a:p>
            <a:pPr marL="284163" indent="-284163">
              <a:spcBef>
                <a:spcPct val="20000"/>
              </a:spcBef>
            </a:pPr>
            <a:r>
              <a:rPr lang="da-DK" sz="1400" dirty="0">
                <a:latin typeface="Verdana" pitchFamily="34" charset="0"/>
              </a:rPr>
              <a:t>	forarbejdningsvirksomheder</a:t>
            </a:r>
          </a:p>
          <a:p>
            <a:pPr marL="284163" indent="-284163">
              <a:spcBef>
                <a:spcPct val="20000"/>
              </a:spcBef>
              <a:buFontTx/>
              <a:buChar char="•"/>
            </a:pPr>
            <a:r>
              <a:rPr lang="da-DK" sz="1400" dirty="0">
                <a:latin typeface="Verdana" pitchFamily="34" charset="0"/>
              </a:rPr>
              <a:t>udføre ledelse og samtidig </a:t>
            </a:r>
          </a:p>
          <a:p>
            <a:pPr marL="284163" indent="-284163">
              <a:spcBef>
                <a:spcPct val="20000"/>
              </a:spcBef>
            </a:pPr>
            <a:r>
              <a:rPr lang="da-DK" sz="1400" dirty="0">
                <a:latin typeface="Verdana" pitchFamily="34" charset="0"/>
              </a:rPr>
              <a:t>	selv være involveret 	           	 </a:t>
            </a:r>
          </a:p>
          <a:p>
            <a:pPr marL="284163" indent="-284163">
              <a:spcBef>
                <a:spcPct val="20000"/>
              </a:spcBef>
              <a:buFontTx/>
              <a:buChar char="•"/>
            </a:pPr>
            <a:r>
              <a:rPr lang="da-DK" sz="1400" dirty="0">
                <a:latin typeface="Verdana" pitchFamily="34" charset="0"/>
              </a:rPr>
              <a:t>gennemføre bevist strategi           </a:t>
            </a:r>
            <a:endParaRPr lang="da-DK" sz="1400" dirty="0">
              <a:solidFill>
                <a:srgbClr val="009900"/>
              </a:solidFill>
              <a:latin typeface="Verdana" pitchFamily="34" charset="0"/>
            </a:endParaRPr>
          </a:p>
        </p:txBody>
      </p:sp>
      <p:sp>
        <p:nvSpPr>
          <p:cNvPr id="7" name="Text Box 5"/>
          <p:cNvSpPr txBox="1">
            <a:spLocks noChangeArrowheads="1"/>
          </p:cNvSpPr>
          <p:nvPr/>
        </p:nvSpPr>
        <p:spPr bwMode="auto">
          <a:xfrm>
            <a:off x="1953992" y="761040"/>
            <a:ext cx="2657475" cy="304800"/>
          </a:xfrm>
          <a:prstGeom prst="rect">
            <a:avLst/>
          </a:prstGeom>
          <a:noFill/>
          <a:ln w="9525">
            <a:noFill/>
            <a:miter lim="800000"/>
            <a:headEnd/>
            <a:tailEnd/>
          </a:ln>
          <a:effectLst/>
        </p:spPr>
        <p:txBody>
          <a:bodyPr wrap="none" anchor="ctr">
            <a:spAutoFit/>
          </a:bodyPr>
          <a:lstStyle/>
          <a:p>
            <a:pPr algn="ctr" eaLnBrk="0" hangingPunct="0">
              <a:spcBef>
                <a:spcPct val="50000"/>
              </a:spcBef>
            </a:pPr>
            <a:r>
              <a:rPr lang="da-DK" sz="1400" b="1" dirty="0">
                <a:latin typeface="Verdana" pitchFamily="34" charset="0"/>
              </a:rPr>
              <a:t>Afgørende kompetencer:</a:t>
            </a:r>
          </a:p>
        </p:txBody>
      </p:sp>
      <p:sp>
        <p:nvSpPr>
          <p:cNvPr id="8" name="Rectangle 8"/>
          <p:cNvSpPr>
            <a:spLocks noChangeArrowheads="1"/>
          </p:cNvSpPr>
          <p:nvPr/>
        </p:nvSpPr>
        <p:spPr bwMode="auto">
          <a:xfrm>
            <a:off x="6906437" y="1154840"/>
            <a:ext cx="3600450" cy="4498100"/>
          </a:xfrm>
          <a:prstGeom prst="rect">
            <a:avLst/>
          </a:prstGeom>
          <a:noFill/>
          <a:ln w="9525">
            <a:noFill/>
            <a:miter lim="800000"/>
            <a:headEnd/>
            <a:tailEnd/>
          </a:ln>
          <a:effectLst/>
        </p:spPr>
        <p:txBody>
          <a:bodyPr/>
          <a:lstStyle/>
          <a:p>
            <a:pPr marL="284163" indent="-284163">
              <a:spcBef>
                <a:spcPct val="25000"/>
              </a:spcBef>
              <a:buFontTx/>
              <a:buChar char="•"/>
            </a:pPr>
            <a:r>
              <a:rPr lang="da-DK" sz="1400" dirty="0">
                <a:latin typeface="Verdana" pitchFamily="34" charset="0"/>
              </a:rPr>
              <a:t>målrettet </a:t>
            </a:r>
          </a:p>
          <a:p>
            <a:pPr marL="284163" indent="-284163">
              <a:spcBef>
                <a:spcPct val="25000"/>
              </a:spcBef>
              <a:buFontTx/>
              <a:buChar char="•"/>
            </a:pPr>
            <a:r>
              <a:rPr lang="da-DK" sz="1400" dirty="0">
                <a:latin typeface="Verdana" pitchFamily="34" charset="0"/>
              </a:rPr>
              <a:t>forretningsorienteret</a:t>
            </a:r>
          </a:p>
          <a:p>
            <a:pPr marL="284163" indent="-284163">
              <a:spcBef>
                <a:spcPct val="25000"/>
              </a:spcBef>
              <a:buFontTx/>
              <a:buChar char="•"/>
            </a:pPr>
            <a:r>
              <a:rPr lang="da-DK" sz="1400" dirty="0">
                <a:latin typeface="Verdana" pitchFamily="34" charset="0"/>
              </a:rPr>
              <a:t>etik</a:t>
            </a:r>
          </a:p>
          <a:p>
            <a:pPr marL="284163" indent="-284163">
              <a:spcBef>
                <a:spcPct val="25000"/>
              </a:spcBef>
              <a:buFontTx/>
              <a:buChar char="•"/>
            </a:pPr>
            <a:r>
              <a:rPr lang="da-DK" sz="1400" dirty="0">
                <a:latin typeface="Verdana" pitchFamily="34" charset="0"/>
              </a:rPr>
              <a:t>ansvarsbevist og udviser lederadfærd</a:t>
            </a:r>
          </a:p>
          <a:p>
            <a:pPr marL="284163" indent="-284163">
              <a:spcBef>
                <a:spcPct val="25000"/>
              </a:spcBef>
              <a:buFontTx/>
              <a:buChar char="•"/>
            </a:pPr>
            <a:r>
              <a:rPr lang="da-DK" sz="1400" dirty="0">
                <a:latin typeface="Verdana" pitchFamily="34" charset="0"/>
              </a:rPr>
              <a:t>kommunikere (medarbejdere, samarbejdspartnere,            naboer m.v.) og imagebevist</a:t>
            </a:r>
          </a:p>
          <a:p>
            <a:pPr marL="284163" indent="-284163">
              <a:spcBef>
                <a:spcPct val="25000"/>
              </a:spcBef>
              <a:buFontTx/>
              <a:buChar char="•"/>
            </a:pPr>
            <a:r>
              <a:rPr lang="da-DK" sz="1400" dirty="0">
                <a:latin typeface="Verdana" pitchFamily="34" charset="0"/>
              </a:rPr>
              <a:t>planlægge og overblik</a:t>
            </a:r>
          </a:p>
          <a:p>
            <a:pPr marL="284163" indent="-284163">
              <a:spcBef>
                <a:spcPct val="25000"/>
              </a:spcBef>
              <a:buFontTx/>
              <a:buChar char="•"/>
            </a:pPr>
            <a:r>
              <a:rPr lang="da-DK" sz="1400" dirty="0">
                <a:latin typeface="Verdana" pitchFamily="34" charset="0"/>
              </a:rPr>
              <a:t>prioritere og træffe beslutninger</a:t>
            </a:r>
          </a:p>
          <a:p>
            <a:pPr marL="284163" indent="-284163">
              <a:spcBef>
                <a:spcPct val="25000"/>
              </a:spcBef>
              <a:buFontTx/>
              <a:buChar char="•"/>
            </a:pPr>
            <a:r>
              <a:rPr lang="da-DK" sz="1400" dirty="0">
                <a:latin typeface="Verdana" pitchFamily="34" charset="0"/>
              </a:rPr>
              <a:t>arbejdsom og praktisk håndelag</a:t>
            </a:r>
          </a:p>
          <a:p>
            <a:pPr marL="284163" indent="-284163">
              <a:spcBef>
                <a:spcPct val="25000"/>
              </a:spcBef>
              <a:buFontTx/>
              <a:buChar char="•"/>
            </a:pPr>
            <a:r>
              <a:rPr lang="da-DK" sz="1400" dirty="0">
                <a:latin typeface="Verdana" pitchFamily="34" charset="0"/>
              </a:rPr>
              <a:t>personlig styrke (</a:t>
            </a:r>
            <a:r>
              <a:rPr lang="da-DK" sz="1400" dirty="0" err="1">
                <a:latin typeface="Verdana" pitchFamily="34" charset="0"/>
              </a:rPr>
              <a:t>incl</a:t>
            </a:r>
            <a:r>
              <a:rPr lang="da-DK" sz="1400" dirty="0">
                <a:latin typeface="Verdana" pitchFamily="34" charset="0"/>
              </a:rPr>
              <a:t>. </a:t>
            </a:r>
            <a:r>
              <a:rPr lang="da-DK" sz="1400" dirty="0" err="1">
                <a:latin typeface="Verdana" pitchFamily="34" charset="0"/>
              </a:rPr>
              <a:t>konkollegaforhold</a:t>
            </a:r>
            <a:r>
              <a:rPr lang="da-DK" sz="1400" dirty="0">
                <a:latin typeface="Verdana" pitchFamily="34" charset="0"/>
              </a:rPr>
              <a:t>)</a:t>
            </a:r>
          </a:p>
          <a:p>
            <a:pPr marL="284163" indent="-284163">
              <a:spcBef>
                <a:spcPct val="25000"/>
              </a:spcBef>
              <a:buFontTx/>
              <a:buChar char="•"/>
            </a:pPr>
            <a:r>
              <a:rPr lang="da-DK" sz="1400" dirty="0">
                <a:latin typeface="Verdana" pitchFamily="34" charset="0"/>
              </a:rPr>
              <a:t>realistiske forventninger til sig  selv og andre</a:t>
            </a:r>
          </a:p>
          <a:p>
            <a:pPr marL="284163" indent="-284163">
              <a:spcBef>
                <a:spcPct val="25000"/>
              </a:spcBef>
              <a:buFontTx/>
              <a:buChar char="•"/>
            </a:pPr>
            <a:r>
              <a:rPr lang="da-DK" sz="1400" dirty="0">
                <a:latin typeface="Verdana" pitchFamily="34" charset="0"/>
              </a:rPr>
              <a:t>positivt livssyn</a:t>
            </a:r>
          </a:p>
          <a:p>
            <a:pPr marL="284163" indent="-284163">
              <a:spcBef>
                <a:spcPct val="25000"/>
              </a:spcBef>
              <a:buFontTx/>
              <a:buChar char="•"/>
            </a:pPr>
            <a:r>
              <a:rPr lang="da-DK" sz="1400" dirty="0">
                <a:latin typeface="Verdana" pitchFamily="34" charset="0"/>
              </a:rPr>
              <a:t>indstillet på livslang læring og forandringsparat </a:t>
            </a:r>
          </a:p>
          <a:p>
            <a:pPr marL="284163" indent="-284163">
              <a:spcBef>
                <a:spcPct val="25000"/>
              </a:spcBef>
              <a:buFontTx/>
              <a:buChar char="•"/>
            </a:pPr>
            <a:endParaRPr lang="da-DK" sz="1400" dirty="0">
              <a:latin typeface="Verdana" pitchFamily="34" charset="0"/>
            </a:endParaRPr>
          </a:p>
        </p:txBody>
      </p:sp>
      <p:sp>
        <p:nvSpPr>
          <p:cNvPr id="9" name="Text Box 9"/>
          <p:cNvSpPr txBox="1">
            <a:spLocks noChangeArrowheads="1"/>
          </p:cNvSpPr>
          <p:nvPr/>
        </p:nvSpPr>
        <p:spPr bwMode="auto">
          <a:xfrm>
            <a:off x="6799742" y="804051"/>
            <a:ext cx="2527300" cy="304800"/>
          </a:xfrm>
          <a:prstGeom prst="rect">
            <a:avLst/>
          </a:prstGeom>
          <a:noFill/>
          <a:ln w="9525">
            <a:noFill/>
            <a:miter lim="800000"/>
            <a:headEnd/>
            <a:tailEnd/>
          </a:ln>
          <a:effectLst/>
        </p:spPr>
        <p:txBody>
          <a:bodyPr wrap="none" anchor="ctr">
            <a:spAutoFit/>
          </a:bodyPr>
          <a:lstStyle/>
          <a:p>
            <a:pPr algn="ctr" eaLnBrk="0" hangingPunct="0">
              <a:spcBef>
                <a:spcPct val="50000"/>
              </a:spcBef>
            </a:pPr>
            <a:r>
              <a:rPr lang="da-DK" sz="1400" b="1" dirty="0">
                <a:latin typeface="Verdana" pitchFamily="34" charset="0"/>
              </a:rPr>
              <a:t>Personlige egenskaber:</a:t>
            </a:r>
          </a:p>
        </p:txBody>
      </p:sp>
      <p:sp>
        <p:nvSpPr>
          <p:cNvPr id="10" name="Rectangle 10"/>
          <p:cNvSpPr>
            <a:spLocks noChangeArrowheads="1"/>
          </p:cNvSpPr>
          <p:nvPr/>
        </p:nvSpPr>
        <p:spPr bwMode="auto">
          <a:xfrm>
            <a:off x="2619007" y="5753026"/>
            <a:ext cx="6975475" cy="503238"/>
          </a:xfrm>
          <a:prstGeom prst="rect">
            <a:avLst/>
          </a:prstGeom>
          <a:noFill/>
          <a:ln w="9525">
            <a:noFill/>
            <a:miter lim="800000"/>
            <a:headEnd/>
            <a:tailEnd/>
          </a:ln>
          <a:effectLst/>
        </p:spPr>
        <p:txBody>
          <a:bodyPr/>
          <a:lstStyle/>
          <a:p>
            <a:pPr marL="284163" indent="-284163">
              <a:spcBef>
                <a:spcPct val="25000"/>
              </a:spcBef>
              <a:buFontTx/>
              <a:buChar char="•"/>
            </a:pPr>
            <a:r>
              <a:rPr lang="da-DK" sz="1500" dirty="0">
                <a:latin typeface="Verdana" pitchFamily="34" charset="0"/>
              </a:rPr>
              <a:t>ansvar i forhold til familie, virksomhed, medarbejdere og sig selv</a:t>
            </a:r>
          </a:p>
        </p:txBody>
      </p:sp>
      <p:sp>
        <p:nvSpPr>
          <p:cNvPr id="11" name="Text Box 12"/>
          <p:cNvSpPr txBox="1">
            <a:spLocks noChangeArrowheads="1"/>
          </p:cNvSpPr>
          <p:nvPr/>
        </p:nvSpPr>
        <p:spPr bwMode="auto">
          <a:xfrm>
            <a:off x="5319528" y="1101764"/>
            <a:ext cx="1282700" cy="1114425"/>
          </a:xfrm>
          <a:prstGeom prst="rect">
            <a:avLst/>
          </a:prstGeom>
          <a:noFill/>
          <a:ln w="9525">
            <a:noFill/>
            <a:miter lim="800000"/>
            <a:headEnd/>
            <a:tailEnd/>
          </a:ln>
          <a:effectLst/>
        </p:spPr>
        <p:txBody>
          <a:bodyPr wrap="none">
            <a:spAutoFit/>
          </a:bodyPr>
          <a:lstStyle/>
          <a:p>
            <a:pPr>
              <a:lnSpc>
                <a:spcPct val="120000"/>
              </a:lnSpc>
            </a:pPr>
            <a:r>
              <a:rPr lang="da-DK" sz="1400" dirty="0">
                <a:solidFill>
                  <a:srgbClr val="009900"/>
                </a:solidFill>
                <a:latin typeface="Verdana" pitchFamily="34" charset="0"/>
              </a:rPr>
              <a:t>Selvfølgeligt</a:t>
            </a:r>
          </a:p>
          <a:p>
            <a:pPr>
              <a:lnSpc>
                <a:spcPct val="120000"/>
              </a:lnSpc>
            </a:pPr>
            <a:r>
              <a:rPr lang="da-DK" sz="1400" dirty="0">
                <a:solidFill>
                  <a:srgbClr val="009900"/>
                </a:solidFill>
                <a:latin typeface="Verdana" pitchFamily="34" charset="0"/>
              </a:rPr>
              <a:t>Selvfølgeligt</a:t>
            </a:r>
          </a:p>
          <a:p>
            <a:pPr>
              <a:lnSpc>
                <a:spcPct val="120000"/>
              </a:lnSpc>
            </a:pPr>
            <a:r>
              <a:rPr lang="da-DK" sz="1400" dirty="0">
                <a:solidFill>
                  <a:srgbClr val="009900"/>
                </a:solidFill>
                <a:latin typeface="Verdana" pitchFamily="34" charset="0"/>
              </a:rPr>
              <a:t>Selvfølgeligt</a:t>
            </a:r>
          </a:p>
          <a:p>
            <a:pPr>
              <a:lnSpc>
                <a:spcPct val="120000"/>
              </a:lnSpc>
            </a:pPr>
            <a:r>
              <a:rPr lang="da-DK" sz="1400" dirty="0">
                <a:solidFill>
                  <a:srgbClr val="009900"/>
                </a:solidFill>
                <a:latin typeface="Verdana" pitchFamily="34" charset="0"/>
              </a:rPr>
              <a:t>Selvfølgeligt</a:t>
            </a:r>
          </a:p>
        </p:txBody>
      </p:sp>
      <p:sp>
        <p:nvSpPr>
          <p:cNvPr id="12" name="Text Box 13"/>
          <p:cNvSpPr txBox="1">
            <a:spLocks noChangeArrowheads="1"/>
          </p:cNvSpPr>
          <p:nvPr/>
        </p:nvSpPr>
        <p:spPr bwMode="auto">
          <a:xfrm>
            <a:off x="5397896" y="2864108"/>
            <a:ext cx="1587425" cy="2391745"/>
          </a:xfrm>
          <a:prstGeom prst="rect">
            <a:avLst/>
          </a:prstGeom>
          <a:noFill/>
          <a:ln w="9525">
            <a:noFill/>
            <a:miter lim="800000"/>
            <a:headEnd/>
            <a:tailEnd/>
          </a:ln>
          <a:effectLst/>
        </p:spPr>
        <p:txBody>
          <a:bodyPr wrap="square">
            <a:spAutoFit/>
          </a:bodyPr>
          <a:lstStyle/>
          <a:p>
            <a:pPr>
              <a:lnSpc>
                <a:spcPct val="120000"/>
              </a:lnSpc>
            </a:pPr>
            <a:r>
              <a:rPr lang="da-DK" sz="1400" dirty="0">
                <a:solidFill>
                  <a:srgbClr val="009900"/>
                </a:solidFill>
                <a:latin typeface="Verdana" pitchFamily="34" charset="0"/>
              </a:rPr>
              <a:t>Nødvendigt</a:t>
            </a:r>
          </a:p>
          <a:p>
            <a:pPr>
              <a:lnSpc>
                <a:spcPct val="120000"/>
              </a:lnSpc>
            </a:pPr>
            <a:r>
              <a:rPr lang="da-DK" sz="1400" dirty="0">
                <a:solidFill>
                  <a:srgbClr val="009900"/>
                </a:solidFill>
                <a:latin typeface="Verdana" pitchFamily="34" charset="0"/>
              </a:rPr>
              <a:t>Nødvendigt</a:t>
            </a:r>
          </a:p>
          <a:p>
            <a:pPr>
              <a:lnSpc>
                <a:spcPct val="120000"/>
              </a:lnSpc>
            </a:pPr>
            <a:r>
              <a:rPr lang="da-DK" sz="1400" dirty="0">
                <a:solidFill>
                  <a:srgbClr val="009900"/>
                </a:solidFill>
                <a:latin typeface="Verdana" pitchFamily="34" charset="0"/>
              </a:rPr>
              <a:t>Nødvendigt</a:t>
            </a:r>
          </a:p>
          <a:p>
            <a:pPr>
              <a:lnSpc>
                <a:spcPct val="120000"/>
              </a:lnSpc>
            </a:pPr>
            <a:r>
              <a:rPr lang="da-DK" sz="1400" dirty="0">
                <a:solidFill>
                  <a:srgbClr val="009900"/>
                </a:solidFill>
                <a:latin typeface="Verdana" pitchFamily="34" charset="0"/>
              </a:rPr>
              <a:t>Nødvendigt</a:t>
            </a:r>
          </a:p>
          <a:p>
            <a:pPr>
              <a:lnSpc>
                <a:spcPct val="120000"/>
              </a:lnSpc>
            </a:pPr>
            <a:endParaRPr lang="da-DK" sz="1400" dirty="0">
              <a:solidFill>
                <a:srgbClr val="009900"/>
              </a:solidFill>
              <a:latin typeface="Verdana" pitchFamily="34" charset="0"/>
            </a:endParaRPr>
          </a:p>
          <a:p>
            <a:pPr>
              <a:lnSpc>
                <a:spcPct val="120000"/>
              </a:lnSpc>
            </a:pPr>
            <a:endParaRPr lang="da-DK" sz="1400" dirty="0">
              <a:solidFill>
                <a:srgbClr val="009900"/>
              </a:solidFill>
              <a:latin typeface="Verdana" pitchFamily="34" charset="0"/>
            </a:endParaRPr>
          </a:p>
          <a:p>
            <a:pPr>
              <a:lnSpc>
                <a:spcPct val="120000"/>
              </a:lnSpc>
            </a:pPr>
            <a:r>
              <a:rPr lang="da-DK" sz="1400" dirty="0">
                <a:solidFill>
                  <a:srgbClr val="009900"/>
                </a:solidFill>
                <a:latin typeface="Verdana" pitchFamily="34" charset="0"/>
              </a:rPr>
              <a:t>Nødvendigt</a:t>
            </a:r>
          </a:p>
          <a:p>
            <a:pPr>
              <a:lnSpc>
                <a:spcPct val="120000"/>
              </a:lnSpc>
            </a:pPr>
            <a:endParaRPr lang="da-DK" sz="1400" dirty="0">
              <a:solidFill>
                <a:srgbClr val="009900"/>
              </a:solidFill>
              <a:latin typeface="Verdana" pitchFamily="34" charset="0"/>
            </a:endParaRPr>
          </a:p>
          <a:p>
            <a:pPr>
              <a:lnSpc>
                <a:spcPct val="120000"/>
              </a:lnSpc>
            </a:pPr>
            <a:r>
              <a:rPr lang="da-DK" sz="1400" dirty="0">
                <a:solidFill>
                  <a:srgbClr val="009900"/>
                </a:solidFill>
                <a:latin typeface="Verdana" pitchFamily="34" charset="0"/>
              </a:rPr>
              <a:t>Nødvendigt</a:t>
            </a:r>
          </a:p>
        </p:txBody>
      </p:sp>
      <p:cxnSp>
        <p:nvCxnSpPr>
          <p:cNvPr id="13" name="Lige forbindelse 12"/>
          <p:cNvCxnSpPr/>
          <p:nvPr/>
        </p:nvCxnSpPr>
        <p:spPr>
          <a:xfrm rot="16200000" flipH="1">
            <a:off x="4671291" y="3370575"/>
            <a:ext cx="4157974" cy="988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48827B-8895-996E-8F18-CBCF44182E6F}"/>
              </a:ext>
            </a:extLst>
          </p:cNvPr>
          <p:cNvSpPr>
            <a:spLocks noGrp="1"/>
          </p:cNvSpPr>
          <p:nvPr>
            <p:ph type="title"/>
          </p:nvPr>
        </p:nvSpPr>
        <p:spPr/>
        <p:txBody>
          <a:bodyPr/>
          <a:lstStyle/>
          <a:p>
            <a:endParaRPr lang="da-DK"/>
          </a:p>
        </p:txBody>
      </p:sp>
      <p:pic>
        <p:nvPicPr>
          <p:cNvPr id="5" name="Picture 2">
            <a:extLst>
              <a:ext uri="{FF2B5EF4-FFF2-40B4-BE49-F238E27FC236}">
                <a16:creationId xmlns:a16="http://schemas.microsoft.com/office/drawing/2014/main" id="{D19BA6D5-2B78-A157-CF5D-2A82B2A90B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129631"/>
            <a:ext cx="914400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8358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iasnummer 4"/>
          <p:cNvSpPr>
            <a:spLocks noGrp="1"/>
          </p:cNvSpPr>
          <p:nvPr>
            <p:ph type="sldNum" sz="quarter" idx="12"/>
          </p:nvPr>
        </p:nvSpPr>
        <p:spPr/>
        <p:txBody>
          <a:bodyPr/>
          <a:lstStyle/>
          <a:p>
            <a:fld id="{FCD6DE5C-C32F-43B7-B2E0-60959F05D63A}" type="slidenum">
              <a:rPr lang="da-DK" smtClean="0"/>
              <a:pPr/>
              <a:t>13</a:t>
            </a:fld>
            <a:endParaRPr lang="da-DK" dirty="0"/>
          </a:p>
        </p:txBody>
      </p:sp>
      <p:sp>
        <p:nvSpPr>
          <p:cNvPr id="4" name="Rectangle 2"/>
          <p:cNvSpPr txBox="1">
            <a:spLocks noChangeArrowheads="1"/>
          </p:cNvSpPr>
          <p:nvPr/>
        </p:nvSpPr>
        <p:spPr>
          <a:xfrm>
            <a:off x="2136775" y="574675"/>
            <a:ext cx="8077200" cy="666750"/>
          </a:xfrm>
          <a:prstGeom prst="rect">
            <a:avLst/>
          </a:prstGeom>
        </p:spPr>
        <p:txBody>
          <a:bodyPr vert="horz" lIns="0" tIns="0" rIns="0" bIns="0" rtlCol="0" anchor="t">
            <a:normAutofit/>
          </a:bodyPr>
          <a:lstStyle/>
          <a:p>
            <a:pPr>
              <a:spcBef>
                <a:spcPct val="0"/>
              </a:spcBef>
              <a:defRPr/>
            </a:pPr>
            <a:r>
              <a:rPr lang="da-DK" sz="2800" b="1" dirty="0">
                <a:latin typeface="Verdana" pitchFamily="34" charset="0"/>
                <a:ea typeface="+mj-ea"/>
                <a:cs typeface="Arial" pitchFamily="34" charset="0"/>
              </a:rPr>
              <a:t>Muligheder for at øge indtjeningen</a:t>
            </a:r>
          </a:p>
        </p:txBody>
      </p:sp>
      <p:sp>
        <p:nvSpPr>
          <p:cNvPr id="6" name="Rectangle 3"/>
          <p:cNvSpPr txBox="1">
            <a:spLocks noChangeArrowheads="1"/>
          </p:cNvSpPr>
          <p:nvPr/>
        </p:nvSpPr>
        <p:spPr>
          <a:xfrm>
            <a:off x="4079876" y="2300289"/>
            <a:ext cx="5895975" cy="3000375"/>
          </a:xfrm>
          <a:prstGeom prst="rect">
            <a:avLst/>
          </a:prstGeom>
        </p:spPr>
        <p:txBody>
          <a:bodyPr/>
          <a:lstStyle/>
          <a:p>
            <a:pPr marL="284163" indent="-284163">
              <a:lnSpc>
                <a:spcPct val="90000"/>
              </a:lnSpc>
              <a:buFont typeface="Arial" pitchFamily="34" charset="0"/>
              <a:buChar char="•"/>
              <a:defRPr/>
            </a:pPr>
            <a:r>
              <a:rPr lang="da-DK" sz="2900" dirty="0">
                <a:solidFill>
                  <a:srgbClr val="4F3E2B"/>
                </a:solidFill>
                <a:latin typeface="Verdana" pitchFamily="34" charset="0"/>
                <a:cs typeface="Arial" pitchFamily="34" charset="0"/>
              </a:rPr>
              <a:t>højere priser</a:t>
            </a:r>
          </a:p>
          <a:p>
            <a:pPr marL="284163" indent="-284163">
              <a:lnSpc>
                <a:spcPct val="90000"/>
              </a:lnSpc>
              <a:buFont typeface="Arial" pitchFamily="34" charset="0"/>
              <a:buChar char="•"/>
              <a:defRPr/>
            </a:pPr>
            <a:r>
              <a:rPr lang="da-DK" sz="2900" dirty="0">
                <a:solidFill>
                  <a:srgbClr val="4F3E2B"/>
                </a:solidFill>
                <a:latin typeface="Verdana" pitchFamily="34" charset="0"/>
                <a:cs typeface="Arial" pitchFamily="34" charset="0"/>
              </a:rPr>
              <a:t>lavere omkostninger </a:t>
            </a:r>
          </a:p>
          <a:p>
            <a:pPr marL="284163" indent="-284163">
              <a:lnSpc>
                <a:spcPct val="90000"/>
              </a:lnSpc>
              <a:buFont typeface="Arial" pitchFamily="34" charset="0"/>
              <a:buChar char="•"/>
              <a:defRPr/>
            </a:pPr>
            <a:r>
              <a:rPr lang="da-DK" sz="2900" dirty="0">
                <a:solidFill>
                  <a:srgbClr val="4F3E2B"/>
                </a:solidFill>
                <a:latin typeface="Verdana" pitchFamily="34" charset="0"/>
                <a:cs typeface="Arial" pitchFamily="34" charset="0"/>
              </a:rPr>
              <a:t>højere effektivitet</a:t>
            </a:r>
          </a:p>
          <a:p>
            <a:pPr marL="284163" indent="-284163">
              <a:lnSpc>
                <a:spcPct val="90000"/>
              </a:lnSpc>
              <a:buFont typeface="Arial" pitchFamily="34" charset="0"/>
              <a:buChar char="•"/>
              <a:defRPr/>
            </a:pPr>
            <a:r>
              <a:rPr lang="da-DK" sz="2900" dirty="0">
                <a:solidFill>
                  <a:srgbClr val="4F3E2B"/>
                </a:solidFill>
                <a:latin typeface="Verdana" pitchFamily="34" charset="0"/>
                <a:cs typeface="Arial" pitchFamily="34" charset="0"/>
              </a:rPr>
              <a:t>større produktion</a:t>
            </a:r>
          </a:p>
          <a:p>
            <a:pPr marL="284163" indent="-284163">
              <a:lnSpc>
                <a:spcPct val="90000"/>
              </a:lnSpc>
              <a:defRPr/>
            </a:pPr>
            <a:endParaRPr lang="da-DK" sz="2900" dirty="0">
              <a:solidFill>
                <a:srgbClr val="4F3E2B"/>
              </a:solidFill>
              <a:latin typeface="Verdana" pitchFamily="34" charset="0"/>
              <a:cs typeface="Arial" pitchFamily="34" charset="0"/>
            </a:endParaRPr>
          </a:p>
          <a:p>
            <a:pPr marL="284163" indent="-284163">
              <a:lnSpc>
                <a:spcPct val="90000"/>
              </a:lnSpc>
              <a:defRPr/>
            </a:pPr>
            <a:r>
              <a:rPr lang="da-DK" sz="1600" dirty="0">
                <a:solidFill>
                  <a:srgbClr val="4F3E2B"/>
                </a:solidFill>
                <a:latin typeface="Verdana" pitchFamily="34" charset="0"/>
                <a:cs typeface="Arial" pitchFamily="34" charset="0"/>
              </a:rPr>
              <a:t>              </a:t>
            </a:r>
          </a:p>
        </p:txBody>
      </p:sp>
      <p:pic>
        <p:nvPicPr>
          <p:cNvPr id="7" name="Picture 9" descr="MPj043285500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19289" y="4275138"/>
            <a:ext cx="1944687" cy="1458912"/>
          </a:xfrm>
          <a:prstGeom prst="rect">
            <a:avLst/>
          </a:prstGeom>
          <a:noFill/>
          <a:ln w="9525">
            <a:noFill/>
            <a:miter lim="800000"/>
            <a:headEnd/>
            <a:tailEnd/>
          </a:ln>
        </p:spPr>
      </p:pic>
      <p:sp>
        <p:nvSpPr>
          <p:cNvPr id="8" name="Rectangle 6"/>
          <p:cNvSpPr>
            <a:spLocks noChangeArrowheads="1"/>
          </p:cNvSpPr>
          <p:nvPr/>
        </p:nvSpPr>
        <p:spPr bwMode="auto">
          <a:xfrm>
            <a:off x="3000375" y="4654551"/>
            <a:ext cx="6408738" cy="790575"/>
          </a:xfrm>
          <a:prstGeom prst="rect">
            <a:avLst/>
          </a:prstGeom>
          <a:noFill/>
          <a:ln w="9525">
            <a:noFill/>
            <a:miter lim="800000"/>
            <a:headEnd/>
            <a:tailEnd/>
          </a:ln>
        </p:spPr>
        <p:txBody>
          <a:bodyPr wrap="none" anchor="ctr"/>
          <a:lstStyle/>
          <a:p>
            <a:pPr algn="ctr"/>
            <a:r>
              <a:rPr lang="da-DK" sz="3000" dirty="0">
                <a:solidFill>
                  <a:srgbClr val="4F3E2B"/>
                </a:solidFill>
                <a:latin typeface="Verdana" pitchFamily="34" charset="0"/>
              </a:rPr>
              <a:t>gevinst i tips, arv, gave</a:t>
            </a:r>
          </a:p>
        </p:txBody>
      </p:sp>
    </p:spTree>
    <p:extLst>
      <p:ext uri="{BB962C8B-B14F-4D97-AF65-F5344CB8AC3E}">
        <p14:creationId xmlns:p14="http://schemas.microsoft.com/office/powerpoint/2010/main" val="234968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iasnummer 4"/>
          <p:cNvSpPr>
            <a:spLocks noGrp="1"/>
          </p:cNvSpPr>
          <p:nvPr>
            <p:ph type="sldNum" sz="quarter" idx="12"/>
          </p:nvPr>
        </p:nvSpPr>
        <p:spPr/>
        <p:txBody>
          <a:bodyPr/>
          <a:lstStyle/>
          <a:p>
            <a:fld id="{FCD6DE5C-C32F-43B7-B2E0-60959F05D63A}" type="slidenum">
              <a:rPr lang="da-DK" smtClean="0"/>
              <a:pPr/>
              <a:t>14</a:t>
            </a:fld>
            <a:endParaRPr lang="da-DK" dirty="0"/>
          </a:p>
        </p:txBody>
      </p:sp>
      <p:sp>
        <p:nvSpPr>
          <p:cNvPr id="3" name="Titel 6"/>
          <p:cNvSpPr>
            <a:spLocks noGrp="1"/>
          </p:cNvSpPr>
          <p:nvPr>
            <p:ph type="title"/>
          </p:nvPr>
        </p:nvSpPr>
        <p:spPr>
          <a:xfrm>
            <a:off x="2072204" y="525432"/>
            <a:ext cx="8078400" cy="666000"/>
          </a:xfrm>
        </p:spPr>
        <p:txBody>
          <a:bodyPr>
            <a:normAutofit/>
          </a:bodyPr>
          <a:lstStyle/>
          <a:p>
            <a:r>
              <a:rPr lang="da-DK" sz="2400" b="1" dirty="0"/>
              <a:t>Optimering</a:t>
            </a:r>
          </a:p>
        </p:txBody>
      </p:sp>
      <p:pic>
        <p:nvPicPr>
          <p:cNvPr id="4" name="Picture 6" descr="http://www.ancientsculpturegallery.com/sitebuilder/images/1-0059-281x480.jpg"/>
          <p:cNvPicPr>
            <a:picLocks noChangeAspect="1" noChangeArrowheads="1"/>
          </p:cNvPicPr>
          <p:nvPr/>
        </p:nvPicPr>
        <p:blipFill>
          <a:blip r:embed="rId2" cstate="print"/>
          <a:srcRect/>
          <a:stretch>
            <a:fillRect/>
          </a:stretch>
        </p:blipFill>
        <p:spPr bwMode="auto">
          <a:xfrm>
            <a:off x="6685779" y="1225391"/>
            <a:ext cx="2509260" cy="4286280"/>
          </a:xfrm>
          <a:prstGeom prst="rect">
            <a:avLst/>
          </a:prstGeom>
          <a:noFill/>
        </p:spPr>
      </p:pic>
      <p:sp>
        <p:nvSpPr>
          <p:cNvPr id="6" name="Pladsholder til indhold 2"/>
          <p:cNvSpPr>
            <a:spLocks noGrp="1"/>
          </p:cNvSpPr>
          <p:nvPr>
            <p:ph idx="4294967295"/>
          </p:nvPr>
        </p:nvSpPr>
        <p:spPr>
          <a:xfrm>
            <a:off x="2135012" y="1246655"/>
            <a:ext cx="3786214" cy="4310062"/>
          </a:xfrm>
        </p:spPr>
        <p:style>
          <a:lnRef idx="2">
            <a:schemeClr val="dk1"/>
          </a:lnRef>
          <a:fillRef idx="1">
            <a:schemeClr val="lt1"/>
          </a:fillRef>
          <a:effectRef idx="0">
            <a:schemeClr val="dk1"/>
          </a:effectRef>
          <a:fontRef idx="minor">
            <a:schemeClr val="dk1"/>
          </a:fontRef>
        </p:style>
        <p:txBody>
          <a:bodyPr anchor="ctr" anchorCtr="0">
            <a:noAutofit/>
          </a:bodyPr>
          <a:lstStyle/>
          <a:p>
            <a:pPr algn="ctr">
              <a:lnSpc>
                <a:spcPct val="200000"/>
              </a:lnSpc>
              <a:buNone/>
            </a:pPr>
            <a:r>
              <a:rPr lang="da-DK" sz="1800" dirty="0">
                <a:solidFill>
                  <a:schemeClr val="tx1"/>
                </a:solidFill>
                <a:latin typeface="Verdana" pitchFamily="34" charset="0"/>
              </a:rPr>
              <a:t>Perfektion er ikke, </a:t>
            </a:r>
          </a:p>
          <a:p>
            <a:pPr algn="ctr">
              <a:lnSpc>
                <a:spcPct val="200000"/>
              </a:lnSpc>
              <a:buNone/>
            </a:pPr>
            <a:r>
              <a:rPr lang="da-DK" sz="1800" dirty="0">
                <a:solidFill>
                  <a:schemeClr val="tx1"/>
                </a:solidFill>
                <a:latin typeface="Verdana" pitchFamily="34" charset="0"/>
              </a:rPr>
              <a:t>når der ikke er mere at tilføje, </a:t>
            </a:r>
            <a:br>
              <a:rPr lang="da-DK" sz="1800" dirty="0">
                <a:solidFill>
                  <a:schemeClr val="tx1"/>
                </a:solidFill>
                <a:latin typeface="Verdana" pitchFamily="34" charset="0"/>
              </a:rPr>
            </a:br>
            <a:r>
              <a:rPr lang="da-DK" sz="1800" dirty="0">
                <a:solidFill>
                  <a:schemeClr val="tx1"/>
                </a:solidFill>
                <a:latin typeface="Verdana" pitchFamily="34" charset="0"/>
              </a:rPr>
              <a:t>men når der ikke er mere at fjerne.</a:t>
            </a:r>
          </a:p>
          <a:p>
            <a:pPr algn="ctr">
              <a:lnSpc>
                <a:spcPct val="200000"/>
              </a:lnSpc>
              <a:buNone/>
            </a:pPr>
            <a:r>
              <a:rPr lang="da-DK" sz="1800" dirty="0">
                <a:solidFill>
                  <a:schemeClr val="tx1"/>
                </a:solidFill>
                <a:latin typeface="Verdana" pitchFamily="34" charset="0"/>
              </a:rPr>
              <a:t>(</a:t>
            </a:r>
            <a:r>
              <a:rPr lang="en-US" sz="1800" dirty="0"/>
              <a:t>Antoine de Saint-Exupery</a:t>
            </a:r>
            <a:r>
              <a:rPr lang="da-DK" sz="1800" dirty="0">
                <a:solidFill>
                  <a:schemeClr val="tx1"/>
                </a:solidFill>
                <a:latin typeface="Verdana" pitchFamily="34" charset="0"/>
              </a:rPr>
              <a: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912DBD-C883-DA9F-6FBB-6F2F4E8E7EDF}"/>
              </a:ext>
            </a:extLst>
          </p:cNvPr>
          <p:cNvSpPr>
            <a:spLocks noGrp="1"/>
          </p:cNvSpPr>
          <p:nvPr>
            <p:ph type="title"/>
          </p:nvPr>
        </p:nvSpPr>
        <p:spPr>
          <a:xfrm>
            <a:off x="353028" y="-289367"/>
            <a:ext cx="11000772" cy="1980055"/>
          </a:xfrm>
        </p:spPr>
        <p:txBody>
          <a:bodyPr/>
          <a:lstStyle/>
          <a:p>
            <a:r>
              <a:rPr lang="da-DK" b="1" dirty="0"/>
              <a:t>En stor og afgørende ledelsesopgave</a:t>
            </a:r>
          </a:p>
        </p:txBody>
      </p:sp>
      <p:sp>
        <p:nvSpPr>
          <p:cNvPr id="3" name="Pladsholder til indhold 2">
            <a:extLst>
              <a:ext uri="{FF2B5EF4-FFF2-40B4-BE49-F238E27FC236}">
                <a16:creationId xmlns:a16="http://schemas.microsoft.com/office/drawing/2014/main" id="{F4ACA847-439F-DE8B-FE87-2A3A722B399E}"/>
              </a:ext>
            </a:extLst>
          </p:cNvPr>
          <p:cNvSpPr>
            <a:spLocks noGrp="1"/>
          </p:cNvSpPr>
          <p:nvPr>
            <p:ph idx="1"/>
          </p:nvPr>
        </p:nvSpPr>
        <p:spPr>
          <a:xfrm>
            <a:off x="526648" y="1388962"/>
            <a:ext cx="11487874" cy="5052349"/>
          </a:xfrm>
        </p:spPr>
        <p:txBody>
          <a:bodyPr>
            <a:normAutofit lnSpcReduction="10000"/>
          </a:bodyPr>
          <a:lstStyle/>
          <a:p>
            <a:r>
              <a:rPr lang="da-DK" dirty="0"/>
              <a:t>Hvornår starte strategien for salg/ejerskifte ?.</a:t>
            </a:r>
          </a:p>
          <a:p>
            <a:pPr lvl="1"/>
            <a:r>
              <a:rPr lang="da-DK" b="1" dirty="0"/>
              <a:t>Før køb  ---------------- ugen før mæglerbesøg</a:t>
            </a:r>
          </a:p>
          <a:p>
            <a:pPr lvl="1"/>
            <a:endParaRPr lang="da-DK" dirty="0"/>
          </a:p>
          <a:p>
            <a:r>
              <a:rPr lang="da-DK" dirty="0"/>
              <a:t>Måske for konkret og ikke så motiverende at tænke ejerskifte ‘dagligt’ i hele forløbet, </a:t>
            </a:r>
          </a:p>
          <a:p>
            <a:endParaRPr lang="da-DK" dirty="0"/>
          </a:p>
          <a:p>
            <a:r>
              <a:rPr lang="da-DK" dirty="0"/>
              <a:t>Se løbende undervejs på værdiudvikling og værdifastholdelse af aktiver samt fleksibilitet og løbende blik på markedet.</a:t>
            </a:r>
          </a:p>
          <a:p>
            <a:endParaRPr lang="da-DK" dirty="0"/>
          </a:p>
          <a:p>
            <a:r>
              <a:rPr lang="da-DK" dirty="0"/>
              <a:t>Potentiale og risikostyring</a:t>
            </a:r>
          </a:p>
          <a:p>
            <a:pPr lvl="2"/>
            <a:r>
              <a:rPr lang="da-DK" sz="2200" dirty="0"/>
              <a:t>Identificere afgørende nøgleelementer – eks. Nøglemedarbejder, potentialer for vækst og ‘ kampen med naboer’ osv.     </a:t>
            </a:r>
          </a:p>
          <a:p>
            <a:endParaRPr lang="da-DK" dirty="0"/>
          </a:p>
        </p:txBody>
      </p:sp>
    </p:spTree>
    <p:extLst>
      <p:ext uri="{BB962C8B-B14F-4D97-AF65-F5344CB8AC3E}">
        <p14:creationId xmlns:p14="http://schemas.microsoft.com/office/powerpoint/2010/main" val="120055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E1137-8E4E-33CC-1F67-E92ABEBEA9E0}"/>
              </a:ext>
            </a:extLst>
          </p:cNvPr>
          <p:cNvSpPr>
            <a:spLocks noGrp="1"/>
          </p:cNvSpPr>
          <p:nvPr>
            <p:ph type="title"/>
          </p:nvPr>
        </p:nvSpPr>
        <p:spPr/>
        <p:txBody>
          <a:bodyPr>
            <a:normAutofit/>
          </a:bodyPr>
          <a:lstStyle/>
          <a:p>
            <a:r>
              <a:rPr lang="da-DK" b="1" dirty="0"/>
              <a:t>Ledelsesopgave – hvem sparrer og udfordrer ?</a:t>
            </a:r>
            <a:br>
              <a:rPr lang="da-DK" dirty="0"/>
            </a:br>
            <a:endParaRPr lang="da-DK" dirty="0"/>
          </a:p>
        </p:txBody>
      </p:sp>
      <p:sp>
        <p:nvSpPr>
          <p:cNvPr id="3" name="Pladsholder til indhold 2">
            <a:extLst>
              <a:ext uri="{FF2B5EF4-FFF2-40B4-BE49-F238E27FC236}">
                <a16:creationId xmlns:a16="http://schemas.microsoft.com/office/drawing/2014/main" id="{700EB416-0117-9183-00B1-11529692130D}"/>
              </a:ext>
            </a:extLst>
          </p:cNvPr>
          <p:cNvSpPr>
            <a:spLocks noGrp="1"/>
          </p:cNvSpPr>
          <p:nvPr>
            <p:ph idx="1"/>
          </p:nvPr>
        </p:nvSpPr>
        <p:spPr>
          <a:xfrm>
            <a:off x="838200" y="1261641"/>
            <a:ext cx="10892742" cy="5341716"/>
          </a:xfrm>
        </p:spPr>
        <p:txBody>
          <a:bodyPr>
            <a:normAutofit fontScale="92500" lnSpcReduction="10000"/>
          </a:bodyPr>
          <a:lstStyle/>
          <a:p>
            <a:r>
              <a:rPr lang="da-DK" sz="3200" i="1" dirty="0"/>
              <a:t>hvad er realistisk og hvad er datagrundlaget. </a:t>
            </a:r>
          </a:p>
          <a:p>
            <a:pPr lvl="1"/>
            <a:r>
              <a:rPr lang="da-DK" sz="2800" i="1" dirty="0"/>
              <a:t> Er regnskabet ‘retvisende’.  Markedsinformationer.   ”Spejl.”</a:t>
            </a:r>
          </a:p>
          <a:p>
            <a:pPr lvl="1"/>
            <a:r>
              <a:rPr lang="da-DK" sz="2800" i="1" dirty="0"/>
              <a:t>Robusthed og agilitet</a:t>
            </a:r>
          </a:p>
          <a:p>
            <a:pPr lvl="1"/>
            <a:endParaRPr lang="da-DK" sz="2800" i="1" dirty="0"/>
          </a:p>
          <a:p>
            <a:pPr lvl="3"/>
            <a:r>
              <a:rPr lang="da-DK" sz="2800" dirty="0"/>
              <a:t>Løbende evaluering af værdier.</a:t>
            </a:r>
          </a:p>
          <a:p>
            <a:pPr lvl="3"/>
            <a:r>
              <a:rPr lang="da-DK" sz="2800" dirty="0"/>
              <a:t>Vurderer værdivirkning ved alle større investeringer (ikke alene driftsvirkning).</a:t>
            </a:r>
          </a:p>
          <a:p>
            <a:pPr lvl="3"/>
            <a:r>
              <a:rPr lang="da-DK" sz="2800" dirty="0"/>
              <a:t>Er der marked for aktiverne ?</a:t>
            </a:r>
          </a:p>
          <a:p>
            <a:pPr lvl="3"/>
            <a:r>
              <a:rPr lang="da-DK" sz="2800" dirty="0"/>
              <a:t>Realistiske afskrivninger.</a:t>
            </a:r>
          </a:p>
          <a:p>
            <a:pPr lvl="3"/>
            <a:r>
              <a:rPr lang="da-DK" sz="2800" dirty="0"/>
              <a:t>Hvad kan realiseres og skabe likviditet ved ‘krise’.</a:t>
            </a:r>
          </a:p>
          <a:p>
            <a:pPr lvl="3"/>
            <a:r>
              <a:rPr lang="da-DK" sz="2800" dirty="0"/>
              <a:t>Frihedsgrader efter latent skat</a:t>
            </a:r>
          </a:p>
          <a:p>
            <a:pPr lvl="3"/>
            <a:r>
              <a:rPr lang="da-DK" sz="2800" dirty="0"/>
              <a:t>Fleksibilitetsmuligheder – udvikling uden at eje alt.</a:t>
            </a:r>
          </a:p>
          <a:p>
            <a:pPr lvl="4"/>
            <a:r>
              <a:rPr lang="da-DK" sz="2800" dirty="0"/>
              <a:t>Måske evaluere ejerform</a:t>
            </a:r>
          </a:p>
          <a:p>
            <a:endParaRPr lang="da-DK" dirty="0"/>
          </a:p>
        </p:txBody>
      </p:sp>
      <p:pic>
        <p:nvPicPr>
          <p:cNvPr id="4" name="Pladsholder til indhold 4" descr="SprintOplob.jpg">
            <a:extLst>
              <a:ext uri="{FF2B5EF4-FFF2-40B4-BE49-F238E27FC236}">
                <a16:creationId xmlns:a16="http://schemas.microsoft.com/office/drawing/2014/main" id="{C02743CE-B8BD-63E4-9D57-A22AE04B7C19}"/>
              </a:ext>
            </a:extLst>
          </p:cNvPr>
          <p:cNvPicPr>
            <a:picLocks noChangeAspect="1"/>
          </p:cNvPicPr>
          <p:nvPr/>
        </p:nvPicPr>
        <p:blipFill>
          <a:blip r:embed="rId2" cstate="print"/>
          <a:stretch>
            <a:fillRect/>
          </a:stretch>
        </p:blipFill>
        <p:spPr>
          <a:xfrm>
            <a:off x="9508364" y="4358870"/>
            <a:ext cx="2473632" cy="1980053"/>
          </a:xfrm>
          <a:prstGeom prst="rect">
            <a:avLst/>
          </a:prstGeom>
        </p:spPr>
      </p:pic>
    </p:spTree>
    <p:extLst>
      <p:ext uri="{BB962C8B-B14F-4D97-AF65-F5344CB8AC3E}">
        <p14:creationId xmlns:p14="http://schemas.microsoft.com/office/powerpoint/2010/main" val="19394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521A1-42D9-775F-D2EC-68D15720B45C}"/>
              </a:ext>
            </a:extLst>
          </p:cNvPr>
          <p:cNvSpPr>
            <a:spLocks noGrp="1"/>
          </p:cNvSpPr>
          <p:nvPr>
            <p:ph type="title"/>
          </p:nvPr>
        </p:nvSpPr>
        <p:spPr>
          <a:xfrm>
            <a:off x="753856" y="-286186"/>
            <a:ext cx="10599944" cy="1976875"/>
          </a:xfrm>
        </p:spPr>
        <p:txBody>
          <a:bodyPr/>
          <a:lstStyle/>
          <a:p>
            <a:br>
              <a:rPr lang="da-DK" dirty="0"/>
            </a:br>
            <a:br>
              <a:rPr lang="da-DK" dirty="0"/>
            </a:br>
            <a:endParaRPr lang="da-DK" dirty="0"/>
          </a:p>
        </p:txBody>
      </p:sp>
      <p:sp>
        <p:nvSpPr>
          <p:cNvPr id="3" name="Pladsholder til indhold 2">
            <a:extLst>
              <a:ext uri="{FF2B5EF4-FFF2-40B4-BE49-F238E27FC236}">
                <a16:creationId xmlns:a16="http://schemas.microsoft.com/office/drawing/2014/main" id="{1038E29B-B632-7E44-9470-EEB41AF4D1D8}"/>
              </a:ext>
            </a:extLst>
          </p:cNvPr>
          <p:cNvSpPr>
            <a:spLocks noGrp="1"/>
          </p:cNvSpPr>
          <p:nvPr>
            <p:ph idx="1"/>
          </p:nvPr>
        </p:nvSpPr>
        <p:spPr>
          <a:xfrm>
            <a:off x="753856" y="1123950"/>
            <a:ext cx="10599944" cy="5053013"/>
          </a:xfrm>
        </p:spPr>
        <p:txBody>
          <a:bodyPr>
            <a:noAutofit/>
          </a:bodyPr>
          <a:lstStyle/>
          <a:p>
            <a:r>
              <a:rPr lang="da-DK" sz="3200" b="1" dirty="0"/>
              <a:t>Det er dig, der skal skabe </a:t>
            </a:r>
            <a:r>
              <a:rPr lang="da-DK" sz="3200" b="1" dirty="0" err="1"/>
              <a:t>succes’en</a:t>
            </a:r>
            <a:endParaRPr lang="da-DK" sz="3200" b="1" dirty="0"/>
          </a:p>
          <a:p>
            <a:pPr lvl="1"/>
            <a:r>
              <a:rPr lang="da-DK" sz="2800" b="1" dirty="0"/>
              <a:t>Men samspil med mange undervejs.</a:t>
            </a:r>
          </a:p>
          <a:p>
            <a:pPr marL="457200" lvl="1" indent="0">
              <a:buNone/>
            </a:pPr>
            <a:r>
              <a:rPr lang="da-DK" sz="2800" b="1" dirty="0"/>
              <a:t> </a:t>
            </a:r>
          </a:p>
          <a:p>
            <a:pPr lvl="1"/>
            <a:r>
              <a:rPr lang="da-DK" sz="2800" dirty="0"/>
              <a:t>Familie</a:t>
            </a:r>
          </a:p>
          <a:p>
            <a:pPr lvl="2" algn="just"/>
            <a:r>
              <a:rPr lang="da-DK" sz="2800" dirty="0"/>
              <a:t>Ægtefælle, børn, forældre </a:t>
            </a:r>
            <a:r>
              <a:rPr lang="da-DK" sz="2800" dirty="0" err="1"/>
              <a:t>osv</a:t>
            </a:r>
            <a:endParaRPr lang="da-DK" sz="2800" dirty="0"/>
          </a:p>
          <a:p>
            <a:pPr lvl="1" algn="just"/>
            <a:r>
              <a:rPr lang="da-DK" sz="2800" dirty="0"/>
              <a:t>Samhandels- og finansieringspartnere   </a:t>
            </a:r>
          </a:p>
          <a:p>
            <a:pPr lvl="1" algn="just"/>
            <a:r>
              <a:rPr lang="da-DK" sz="2800" dirty="0"/>
              <a:t>Rådgivere/sparringspartnere</a:t>
            </a:r>
          </a:p>
          <a:p>
            <a:pPr lvl="1" algn="just"/>
            <a:r>
              <a:rPr lang="da-DK" sz="2800" dirty="0"/>
              <a:t>Gårdråd/bestyrelse</a:t>
            </a:r>
          </a:p>
          <a:p>
            <a:pPr lvl="1" algn="just"/>
            <a:endParaRPr lang="da-DK" sz="2800" dirty="0"/>
          </a:p>
          <a:p>
            <a:pPr marL="457200" lvl="1" indent="0" algn="just">
              <a:buNone/>
            </a:pPr>
            <a:endParaRPr lang="da-DK" sz="2800" dirty="0"/>
          </a:p>
          <a:p>
            <a:pPr lvl="1" algn="just"/>
            <a:r>
              <a:rPr lang="da-DK" sz="2800" dirty="0"/>
              <a:t>Nedfældet og indarbejdet strategi, sikke</a:t>
            </a:r>
          </a:p>
          <a:p>
            <a:pPr marL="457200" lvl="1" indent="0" algn="just">
              <a:buNone/>
            </a:pPr>
            <a:r>
              <a:rPr lang="da-DK" sz="2800" dirty="0"/>
              <a:t>   ledelsesinfo og struktureret rapportering</a:t>
            </a:r>
          </a:p>
        </p:txBody>
      </p:sp>
      <p:pic>
        <p:nvPicPr>
          <p:cNvPr id="3078" name="Picture 6" descr="The role of the HR business partner">
            <a:extLst>
              <a:ext uri="{FF2B5EF4-FFF2-40B4-BE49-F238E27FC236}">
                <a16:creationId xmlns:a16="http://schemas.microsoft.com/office/drawing/2014/main" id="{6C020865-76C5-3F39-DFD8-DABD21049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804" y="1123950"/>
            <a:ext cx="45148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ix Surprising Facts About Spiderwebs - JSTOR Daily">
            <a:extLst>
              <a:ext uri="{FF2B5EF4-FFF2-40B4-BE49-F238E27FC236}">
                <a16:creationId xmlns:a16="http://schemas.microsoft.com/office/drawing/2014/main" id="{B574EB51-7994-D8A3-C073-9818457D7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317" y="3642890"/>
            <a:ext cx="4514850" cy="30099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DFADA0F3-D005-8EAC-1AAB-6C93B8CD829C}"/>
              </a:ext>
            </a:extLst>
          </p:cNvPr>
          <p:cNvSpPr txBox="1"/>
          <p:nvPr/>
        </p:nvSpPr>
        <p:spPr>
          <a:xfrm>
            <a:off x="838200" y="205211"/>
            <a:ext cx="8790645" cy="769441"/>
          </a:xfrm>
          <a:prstGeom prst="rect">
            <a:avLst/>
          </a:prstGeom>
          <a:noFill/>
        </p:spPr>
        <p:txBody>
          <a:bodyPr wrap="square" rtlCol="0">
            <a:spAutoFit/>
          </a:bodyPr>
          <a:lstStyle/>
          <a:p>
            <a:r>
              <a:rPr lang="da-DK" sz="4400" b="1" dirty="0"/>
              <a:t>Kommunikerbar strategi og planer  </a:t>
            </a:r>
          </a:p>
        </p:txBody>
      </p:sp>
    </p:spTree>
    <p:extLst>
      <p:ext uri="{BB962C8B-B14F-4D97-AF65-F5344CB8AC3E}">
        <p14:creationId xmlns:p14="http://schemas.microsoft.com/office/powerpoint/2010/main" val="280618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iasnummer 4"/>
          <p:cNvSpPr>
            <a:spLocks noGrp="1"/>
          </p:cNvSpPr>
          <p:nvPr>
            <p:ph type="sldNum" sz="quarter" idx="12"/>
          </p:nvPr>
        </p:nvSpPr>
        <p:spPr/>
        <p:txBody>
          <a:bodyPr/>
          <a:lstStyle/>
          <a:p>
            <a:fld id="{FCD6DE5C-C32F-43B7-B2E0-60959F05D63A}" type="slidenum">
              <a:rPr lang="da-DK" smtClean="0"/>
              <a:pPr/>
              <a:t>18</a:t>
            </a:fld>
            <a:endParaRPr lang="da-DK" dirty="0"/>
          </a:p>
        </p:txBody>
      </p:sp>
      <p:sp>
        <p:nvSpPr>
          <p:cNvPr id="3" name="Titel 1"/>
          <p:cNvSpPr>
            <a:spLocks noGrp="1"/>
          </p:cNvSpPr>
          <p:nvPr>
            <p:ph type="title"/>
          </p:nvPr>
        </p:nvSpPr>
        <p:spPr>
          <a:xfrm>
            <a:off x="2136000" y="589227"/>
            <a:ext cx="8078400" cy="666000"/>
          </a:xfrm>
        </p:spPr>
        <p:txBody>
          <a:bodyPr>
            <a:normAutofit/>
          </a:bodyPr>
          <a:lstStyle/>
          <a:p>
            <a:r>
              <a:rPr lang="da-DK" sz="3600" b="1" dirty="0"/>
              <a:t>Tak </a:t>
            </a:r>
          </a:p>
        </p:txBody>
      </p:sp>
      <p:sp>
        <p:nvSpPr>
          <p:cNvPr id="4" name="Pladsholder til indhold 2"/>
          <p:cNvSpPr>
            <a:spLocks noGrp="1"/>
          </p:cNvSpPr>
          <p:nvPr>
            <p:ph idx="4294967295"/>
          </p:nvPr>
        </p:nvSpPr>
        <p:spPr>
          <a:xfrm>
            <a:off x="2136000" y="1566418"/>
            <a:ext cx="8078400" cy="4309200"/>
          </a:xfrm>
          <a:prstGeom prst="rect">
            <a:avLst/>
          </a:prstGeom>
        </p:spPr>
        <p:txBody>
          <a:bodyPr>
            <a:normAutofit/>
          </a:bodyPr>
          <a:lstStyle/>
          <a:p>
            <a:pPr>
              <a:buNone/>
            </a:pPr>
            <a:endParaRPr lang="da-DK" dirty="0"/>
          </a:p>
          <a:p>
            <a:pPr marL="0" indent="0">
              <a:buNone/>
            </a:pPr>
            <a:r>
              <a:rPr lang="da-DK" dirty="0"/>
              <a:t>Tak for ordet</a:t>
            </a:r>
          </a:p>
          <a:p>
            <a:pPr>
              <a:buNone/>
            </a:pPr>
            <a:endParaRPr lang="da-DK" dirty="0"/>
          </a:p>
          <a:p>
            <a:pPr marL="0" indent="0">
              <a:buNone/>
            </a:pPr>
            <a:r>
              <a:rPr lang="da-DK" dirty="0"/>
              <a:t>Spørgsmål og diskussion</a:t>
            </a:r>
          </a:p>
          <a:p>
            <a:endParaRPr lang="da-DK" dirty="0"/>
          </a:p>
          <a:p>
            <a:endParaRPr lang="da-DK" dirty="0"/>
          </a:p>
          <a:p>
            <a:endParaRPr lang="da-DK" sz="1100" dirty="0"/>
          </a:p>
          <a:p>
            <a:endParaRPr lang="da-DK" sz="1100" dirty="0"/>
          </a:p>
          <a:p>
            <a:pPr>
              <a:buNone/>
            </a:pPr>
            <a:r>
              <a:rPr lang="da-DK" sz="1100" dirty="0"/>
              <a:t>poulerikjoergensen@gmail.com</a:t>
            </a:r>
          </a:p>
          <a:p>
            <a:endParaRPr lang="da-DK" dirty="0"/>
          </a:p>
        </p:txBody>
      </p:sp>
      <p:pic>
        <p:nvPicPr>
          <p:cNvPr id="6" name="Pladsholder til indhold 4" descr="mikrofon.jpg"/>
          <p:cNvPicPr>
            <a:picLocks noChangeAspect="1"/>
          </p:cNvPicPr>
          <p:nvPr/>
        </p:nvPicPr>
        <p:blipFill>
          <a:blip r:embed="rId2" cstate="print"/>
          <a:stretch>
            <a:fillRect/>
          </a:stretch>
        </p:blipFill>
        <p:spPr>
          <a:xfrm>
            <a:off x="7481036" y="3076254"/>
            <a:ext cx="2583303" cy="2516888"/>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1214B-AF68-50D8-1ED5-75793A20E077}"/>
              </a:ext>
            </a:extLst>
          </p:cNvPr>
          <p:cNvSpPr>
            <a:spLocks noGrp="1"/>
          </p:cNvSpPr>
          <p:nvPr>
            <p:ph type="title"/>
          </p:nvPr>
        </p:nvSpPr>
        <p:spPr/>
        <p:txBody>
          <a:bodyPr/>
          <a:lstStyle/>
          <a:p>
            <a:r>
              <a:rPr lang="da-DK" dirty="0"/>
              <a:t>Ekstra :</a:t>
            </a:r>
          </a:p>
        </p:txBody>
      </p:sp>
      <p:sp>
        <p:nvSpPr>
          <p:cNvPr id="3" name="Pladsholder til indhold 2">
            <a:extLst>
              <a:ext uri="{FF2B5EF4-FFF2-40B4-BE49-F238E27FC236}">
                <a16:creationId xmlns:a16="http://schemas.microsoft.com/office/drawing/2014/main" id="{68AB2D05-D623-E192-F0C5-572818E3475F}"/>
              </a:ext>
            </a:extLst>
          </p:cNvPr>
          <p:cNvSpPr>
            <a:spLocks noGrp="1"/>
          </p:cNvSpPr>
          <p:nvPr>
            <p:ph sz="quarter" idx="15"/>
          </p:nvPr>
        </p:nvSpPr>
        <p:spPr/>
        <p:txBody>
          <a:bodyPr/>
          <a:lstStyle/>
          <a:p>
            <a:endParaRPr lang="da-DK" dirty="0"/>
          </a:p>
        </p:txBody>
      </p:sp>
    </p:spTree>
    <p:extLst>
      <p:ext uri="{BB962C8B-B14F-4D97-AF65-F5344CB8AC3E}">
        <p14:creationId xmlns:p14="http://schemas.microsoft.com/office/powerpoint/2010/main" val="12772449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E7DC5D-EE0E-8656-38E5-8D08F0FFA50E}"/>
              </a:ext>
            </a:extLst>
          </p:cNvPr>
          <p:cNvSpPr>
            <a:spLocks noGrp="1"/>
          </p:cNvSpPr>
          <p:nvPr>
            <p:ph type="ctrTitle"/>
          </p:nvPr>
        </p:nvSpPr>
        <p:spPr>
          <a:xfrm>
            <a:off x="1012784" y="223366"/>
            <a:ext cx="6581621" cy="3040695"/>
          </a:xfrm>
        </p:spPr>
        <p:txBody>
          <a:bodyPr>
            <a:normAutofit fontScale="90000"/>
          </a:bodyPr>
          <a:lstStyle/>
          <a:p>
            <a:r>
              <a:rPr lang="da-DK" dirty="0"/>
              <a:t>Strategi for ejerskifte.</a:t>
            </a:r>
            <a:br>
              <a:rPr lang="da-DK" dirty="0"/>
            </a:br>
            <a:br>
              <a:rPr lang="da-DK" dirty="0"/>
            </a:br>
            <a:r>
              <a:rPr lang="da-DK" sz="4400" dirty="0"/>
              <a:t>Håb er ikke en strategi</a:t>
            </a:r>
          </a:p>
        </p:txBody>
      </p:sp>
      <p:sp>
        <p:nvSpPr>
          <p:cNvPr id="3" name="Undertitel 2">
            <a:extLst>
              <a:ext uri="{FF2B5EF4-FFF2-40B4-BE49-F238E27FC236}">
                <a16:creationId xmlns:a16="http://schemas.microsoft.com/office/drawing/2014/main" id="{CA15A8E2-35E4-02C5-FD0F-F7AB7B4DD1C4}"/>
              </a:ext>
            </a:extLst>
          </p:cNvPr>
          <p:cNvSpPr>
            <a:spLocks noGrp="1"/>
          </p:cNvSpPr>
          <p:nvPr>
            <p:ph type="subTitle" idx="1"/>
          </p:nvPr>
        </p:nvSpPr>
        <p:spPr>
          <a:xfrm>
            <a:off x="893460" y="3946967"/>
            <a:ext cx="6821067" cy="1863524"/>
          </a:xfrm>
        </p:spPr>
        <p:txBody>
          <a:bodyPr>
            <a:normAutofit fontScale="62500" lnSpcReduction="20000"/>
          </a:bodyPr>
          <a:lstStyle/>
          <a:p>
            <a:r>
              <a:rPr lang="da-DK" sz="2800" dirty="0"/>
              <a:t>Landhusholdningsselskab seminar </a:t>
            </a:r>
          </a:p>
          <a:p>
            <a:r>
              <a:rPr lang="da-DK" sz="2800" dirty="0"/>
              <a:t>28. November 2023</a:t>
            </a:r>
          </a:p>
          <a:p>
            <a:endParaRPr lang="da-DK" dirty="0"/>
          </a:p>
          <a:p>
            <a:r>
              <a:rPr lang="da-DK" dirty="0"/>
              <a:t>Poul Erik Jørgensen</a:t>
            </a:r>
          </a:p>
          <a:p>
            <a:endParaRPr lang="da-DK" dirty="0"/>
          </a:p>
          <a:p>
            <a:r>
              <a:rPr lang="da-DK" dirty="0">
                <a:hlinkClick r:id="rId2"/>
              </a:rPr>
              <a:t>poulerikjoergensen@gmail.com</a:t>
            </a:r>
            <a:endParaRPr lang="da-DK" dirty="0"/>
          </a:p>
          <a:p>
            <a:endParaRPr lang="da-DK" dirty="0"/>
          </a:p>
          <a:p>
            <a:endParaRPr lang="da-DK" dirty="0"/>
          </a:p>
          <a:p>
            <a:endParaRPr lang="da-DK" dirty="0"/>
          </a:p>
          <a:p>
            <a:endParaRPr lang="da-DK" dirty="0"/>
          </a:p>
          <a:p>
            <a:endParaRPr lang="da-DK" dirty="0"/>
          </a:p>
        </p:txBody>
      </p:sp>
      <p:pic>
        <p:nvPicPr>
          <p:cNvPr id="4" name="Pladsholder til indhold 8">
            <a:extLst>
              <a:ext uri="{FF2B5EF4-FFF2-40B4-BE49-F238E27FC236}">
                <a16:creationId xmlns:a16="http://schemas.microsoft.com/office/drawing/2014/main" id="{8984A734-F72B-A792-F822-AE48D227C529}"/>
              </a:ext>
            </a:extLst>
          </p:cNvPr>
          <p:cNvPicPr>
            <a:picLocks noChangeAspect="1"/>
          </p:cNvPicPr>
          <p:nvPr/>
        </p:nvPicPr>
        <p:blipFill>
          <a:blip r:embed="rId3"/>
          <a:stretch>
            <a:fillRect/>
          </a:stretch>
        </p:blipFill>
        <p:spPr>
          <a:xfrm>
            <a:off x="8236744" y="-654413"/>
            <a:ext cx="4257674" cy="7694072"/>
          </a:xfrm>
          <a:prstGeom prst="rect">
            <a:avLst/>
          </a:prstGeom>
        </p:spPr>
      </p:pic>
    </p:spTree>
    <p:extLst>
      <p:ext uri="{BB962C8B-B14F-4D97-AF65-F5344CB8AC3E}">
        <p14:creationId xmlns:p14="http://schemas.microsoft.com/office/powerpoint/2010/main" val="1179173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95816-BB0E-F503-F11B-89631CE2B528}"/>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D5E27495-52BA-C3B1-E2AA-953FC62D3DC2}"/>
              </a:ext>
            </a:extLst>
          </p:cNvPr>
          <p:cNvSpPr>
            <a:spLocks noGrp="1"/>
          </p:cNvSpPr>
          <p:nvPr>
            <p:ph idx="1"/>
          </p:nvPr>
        </p:nvSpPr>
        <p:spPr/>
        <p:txBody>
          <a:bodyPr/>
          <a:lstStyle/>
          <a:p>
            <a:r>
              <a:rPr lang="da-DK" dirty="0"/>
              <a:t>10.40 – 11.10 Strategi for ejerskifte – håb er ikke en strategi Cand. Agro Poul Erik Jørgensen, Ejerskifte med køb og salg af aktiver er en vigtig strategisk ledelsesopgave. God planlægning med løbende opdatering fremmer sandsynlighed for succes. En landbrugsvirksomhed behøver ikke eje alle sine aktiver. Forholdene kan og skal over tid tilpasses bedriftens og de involveredes forhold omkring kapital, driftsformer, kompetencer mv.</a:t>
            </a:r>
          </a:p>
        </p:txBody>
      </p:sp>
    </p:spTree>
    <p:extLst>
      <p:ext uri="{BB962C8B-B14F-4D97-AF65-F5344CB8AC3E}">
        <p14:creationId xmlns:p14="http://schemas.microsoft.com/office/powerpoint/2010/main" val="3722828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88147B-8A11-C7F1-E783-FD8DCCAB514E}"/>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CD98FDD4-2BF0-4A87-E6C7-616DBFEC2803}"/>
              </a:ext>
            </a:extLst>
          </p:cNvPr>
          <p:cNvSpPr>
            <a:spLocks noGrp="1"/>
          </p:cNvSpPr>
          <p:nvPr>
            <p:ph idx="1"/>
          </p:nvPr>
        </p:nvSpPr>
        <p:spPr/>
        <p:txBody>
          <a:bodyPr>
            <a:normAutofit fontScale="92500" lnSpcReduction="10000"/>
          </a:bodyPr>
          <a:lstStyle/>
          <a:p>
            <a:r>
              <a:rPr lang="da-DK" dirty="0"/>
              <a:t>Status for økonomi og ejerskifte i dansk landbrug Anders Harck, Formand Økonomi &amp; Virksomhedsledelse, Landbrug &amp; Fødevarer Hvordan står det aktuelt til med økonomien i det danske landbrug, og hvor stort er ejerskiftebehovet. Får man ejerskiftet landbrugsejendommene, hvilke udfordringer er der i den sammenhæng og har danske landmænd det fornødne fokus på at få deres virksomheder godt videre? </a:t>
            </a:r>
          </a:p>
          <a:p>
            <a:r>
              <a:rPr lang="da-DK" dirty="0"/>
              <a:t>10.10 -10.40 Drivkræfter i udviklingen af dansk landbrugs organisering Seniorrådgiver Jens-Martin Bramsen, IFRO Stordriftsfordele og udnyttelse af ny teknologi er stærke drivkræfter i strukturudviklingen, men også regulering, finansiering og ikke mindst kultur spiller en rolle. Vil strukturudviklingen fortsætte og hvordan? Få et overblik over de potentielle drivkræfter bag fremtidens organisering af dansk landbrug. </a:t>
            </a:r>
          </a:p>
        </p:txBody>
      </p:sp>
    </p:spTree>
    <p:extLst>
      <p:ext uri="{BB962C8B-B14F-4D97-AF65-F5344CB8AC3E}">
        <p14:creationId xmlns:p14="http://schemas.microsoft.com/office/powerpoint/2010/main" val="1625800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AA78FF-30B3-A9BB-9BCC-A578B4B4F51D}"/>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A998F2E1-FD53-17FA-939D-98FB2C9F3436}"/>
              </a:ext>
            </a:extLst>
          </p:cNvPr>
          <p:cNvSpPr>
            <a:spLocks noGrp="1"/>
          </p:cNvSpPr>
          <p:nvPr>
            <p:ph idx="1"/>
          </p:nvPr>
        </p:nvSpPr>
        <p:spPr/>
        <p:txBody>
          <a:bodyPr>
            <a:normAutofit fontScale="70000" lnSpcReduction="20000"/>
          </a:bodyPr>
          <a:lstStyle/>
          <a:p>
            <a:r>
              <a:rPr lang="da-DK" dirty="0"/>
              <a:t>Alligevel selvstændige… Mælkeproducent Christian Lohmann Pedersen, Skovbakkegård, Regstrup Lille opsparing og stor erfaring med køer, bragte vores familie videre i livet. Vores nye liv som selvstændige mælkeproducenter kunne lade sig gøre på utraditionel vis, med en god samarbejdspartner og folk med stor tillid til vores evner. </a:t>
            </a:r>
          </a:p>
          <a:p>
            <a:r>
              <a:rPr lang="da-DK" dirty="0"/>
              <a:t>13.20 - 13.50 Bliver bortforpagtning og passivt ejerskab mere udbredt i fremtiden? Seniorforsker Michael Friis Pedersen, IFRO Ekstern kapital har været meget i fokus, men måske er ejerskifte af ejendomme til børn eller andre interessenter alligevel den mest oplagte vej. Få uddybet hvorfor jordejerskab måske ikke i samme grad bliver koncentreret og hvorfor forpagtningsandelen meget vel kan stige i fremtiden. </a:t>
            </a:r>
          </a:p>
          <a:p>
            <a:r>
              <a:rPr lang="da-DK" dirty="0"/>
              <a:t>14.10 - 14.50 Investortilgang til investering i landbruget Senior Investment Manager, Lukas Sønderskov Hansen, International Woodland Company Eksterne investorer kan bidrage til finansieringen af ejerskiftet af fremtidens heltidsbedrifter. Hvordan håndterer IWC vurderingen af investeringsprojekterne: Due diligence, ESG (miljø-, samfunds- og ledelsesmæssige forhold), aktivt ejerskab, samarbejdet med forpagter? </a:t>
            </a:r>
          </a:p>
          <a:p>
            <a:r>
              <a:rPr lang="da-DK" dirty="0"/>
              <a:t>14.50 - 15.20 ESG-forhold bliver afgørende for fremtidens ejerskifter Landbrugsdirektør Morten Riget, Nordea De stigende ESG-krav fra landbrugets interessenter vil kun fortsætte – hør om Nordeas syn på fremtidens ejerskifte- og finansieringsmuligheder</a:t>
            </a:r>
          </a:p>
        </p:txBody>
      </p:sp>
    </p:spTree>
    <p:extLst>
      <p:ext uri="{BB962C8B-B14F-4D97-AF65-F5344CB8AC3E}">
        <p14:creationId xmlns:p14="http://schemas.microsoft.com/office/powerpoint/2010/main" val="228927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BF9DE1-DC28-8B35-9584-56C615DF4564}"/>
              </a:ext>
            </a:extLst>
          </p:cNvPr>
          <p:cNvSpPr>
            <a:spLocks noGrp="1"/>
          </p:cNvSpPr>
          <p:nvPr>
            <p:ph type="title"/>
          </p:nvPr>
        </p:nvSpPr>
        <p:spPr/>
        <p:txBody>
          <a:bodyPr>
            <a:noAutofit/>
          </a:bodyPr>
          <a:lstStyle/>
          <a:p>
            <a:r>
              <a:rPr lang="da-DK" sz="5400" b="1" dirty="0"/>
              <a:t>Held opstår der, hvor den gode forberedelse møder muligheden</a:t>
            </a:r>
          </a:p>
        </p:txBody>
      </p:sp>
      <p:sp>
        <p:nvSpPr>
          <p:cNvPr id="3" name="Pladsholder til indhold 2">
            <a:extLst>
              <a:ext uri="{FF2B5EF4-FFF2-40B4-BE49-F238E27FC236}">
                <a16:creationId xmlns:a16="http://schemas.microsoft.com/office/drawing/2014/main" id="{5079628E-6B85-31C5-2560-B71B216D85AB}"/>
              </a:ext>
            </a:extLst>
          </p:cNvPr>
          <p:cNvSpPr>
            <a:spLocks noGrp="1"/>
          </p:cNvSpPr>
          <p:nvPr>
            <p:ph idx="1"/>
          </p:nvPr>
        </p:nvSpPr>
        <p:spPr>
          <a:xfrm>
            <a:off x="838200" y="2593453"/>
            <a:ext cx="10515600" cy="3526360"/>
          </a:xfrm>
        </p:spPr>
        <p:txBody>
          <a:bodyPr>
            <a:normAutofit lnSpcReduction="10000"/>
          </a:bodyPr>
          <a:lstStyle/>
          <a:p>
            <a:r>
              <a:rPr lang="da-DK" sz="6600" dirty="0"/>
              <a:t>Håb er ikke en strategi</a:t>
            </a:r>
          </a:p>
          <a:p>
            <a:endParaRPr lang="da-DK" sz="6600" dirty="0"/>
          </a:p>
          <a:p>
            <a:pPr marL="0" indent="0">
              <a:buNone/>
            </a:pPr>
            <a:r>
              <a:rPr lang="da-DK" dirty="0"/>
              <a:t>”</a:t>
            </a:r>
            <a:r>
              <a:rPr lang="da-DK" b="1" dirty="0"/>
              <a:t>opsøg heldet </a:t>
            </a:r>
            <a:r>
              <a:rPr lang="da-DK" dirty="0"/>
              <a:t>”</a:t>
            </a:r>
          </a:p>
          <a:p>
            <a:pPr marL="0" indent="0">
              <a:buNone/>
            </a:pPr>
            <a:r>
              <a:rPr lang="da-DK" dirty="0"/>
              <a:t>Håb kan eventuelt </a:t>
            </a:r>
            <a:r>
              <a:rPr lang="da-DK" b="1" dirty="0"/>
              <a:t>bearbejdes</a:t>
            </a:r>
            <a:r>
              <a:rPr lang="da-DK" dirty="0"/>
              <a:t> til en sandsynligheds procent for </a:t>
            </a:r>
          </a:p>
          <a:p>
            <a:pPr marL="0" indent="0">
              <a:buNone/>
            </a:pPr>
            <a:r>
              <a:rPr lang="da-DK" dirty="0"/>
              <a:t>en option – og dermed indgå som del af et strategisk beredskab.</a:t>
            </a:r>
          </a:p>
          <a:p>
            <a:pPr marL="0" indent="0">
              <a:buNone/>
            </a:pPr>
            <a:endParaRPr lang="da-DK" dirty="0"/>
          </a:p>
        </p:txBody>
      </p:sp>
      <p:pic>
        <p:nvPicPr>
          <p:cNvPr id="4" name="Picture 5" descr="DIAS3">
            <a:extLst>
              <a:ext uri="{FF2B5EF4-FFF2-40B4-BE49-F238E27FC236}">
                <a16:creationId xmlns:a16="http://schemas.microsoft.com/office/drawing/2014/main" id="{1FDB8C2F-5C53-ED66-4F3E-989C42634DCD}"/>
              </a:ext>
            </a:extLst>
          </p:cNvPr>
          <p:cNvPicPr>
            <a:picLocks noChangeAspect="1" noChangeArrowheads="1"/>
          </p:cNvPicPr>
          <p:nvPr/>
        </p:nvPicPr>
        <p:blipFill>
          <a:blip r:embed="rId2" cstate="print"/>
          <a:srcRect/>
          <a:stretch>
            <a:fillRect/>
          </a:stretch>
        </p:blipFill>
        <p:spPr bwMode="auto">
          <a:xfrm>
            <a:off x="9281504" y="2343084"/>
            <a:ext cx="2821232" cy="1618207"/>
          </a:xfrm>
          <a:prstGeom prst="rect">
            <a:avLst/>
          </a:prstGeom>
          <a:noFill/>
        </p:spPr>
      </p:pic>
    </p:spTree>
    <p:extLst>
      <p:ext uri="{BB962C8B-B14F-4D97-AF65-F5344CB8AC3E}">
        <p14:creationId xmlns:p14="http://schemas.microsoft.com/office/powerpoint/2010/main" val="347529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778469-3EE7-D399-5F69-057B826A4DDF}"/>
              </a:ext>
            </a:extLst>
          </p:cNvPr>
          <p:cNvSpPr>
            <a:spLocks noGrp="1"/>
          </p:cNvSpPr>
          <p:nvPr>
            <p:ph type="title"/>
          </p:nvPr>
        </p:nvSpPr>
        <p:spPr/>
        <p:txBody>
          <a:bodyPr/>
          <a:lstStyle/>
          <a:p>
            <a:r>
              <a:rPr lang="da-DK" b="1" dirty="0"/>
              <a:t>Moderne ejerskifte </a:t>
            </a:r>
          </a:p>
        </p:txBody>
      </p:sp>
      <p:sp>
        <p:nvSpPr>
          <p:cNvPr id="3" name="Pladsholder til indhold 2">
            <a:extLst>
              <a:ext uri="{FF2B5EF4-FFF2-40B4-BE49-F238E27FC236}">
                <a16:creationId xmlns:a16="http://schemas.microsoft.com/office/drawing/2014/main" id="{E51A33C5-B2EA-BCE3-7CEA-36F6F33370BA}"/>
              </a:ext>
            </a:extLst>
          </p:cNvPr>
          <p:cNvSpPr>
            <a:spLocks noGrp="1"/>
          </p:cNvSpPr>
          <p:nvPr>
            <p:ph idx="1"/>
          </p:nvPr>
        </p:nvSpPr>
        <p:spPr>
          <a:xfrm>
            <a:off x="838200" y="1516284"/>
            <a:ext cx="10515600" cy="4660679"/>
          </a:xfrm>
        </p:spPr>
        <p:txBody>
          <a:bodyPr>
            <a:normAutofit/>
          </a:bodyPr>
          <a:lstStyle/>
          <a:p>
            <a:r>
              <a:rPr lang="da-DK" b="1" dirty="0"/>
              <a:t>Ordet ejerskifte </a:t>
            </a:r>
            <a:r>
              <a:rPr lang="da-DK" dirty="0"/>
              <a:t>åbner for tanke på både traditionelle og moderne ejerformer. </a:t>
            </a:r>
          </a:p>
          <a:p>
            <a:r>
              <a:rPr lang="da-DK" dirty="0"/>
              <a:t>Det rummer altså også ‘generationsskifte’, men uden at binde til hele det traditionelle set up.</a:t>
            </a:r>
          </a:p>
          <a:p>
            <a:r>
              <a:rPr lang="da-DK" dirty="0"/>
              <a:t>Selveje i personligt ejerskab var indtil 2010 næsten eneste mulige ejerform i landbruget.   - Pga. landbrugslovens regler.</a:t>
            </a:r>
          </a:p>
          <a:p>
            <a:r>
              <a:rPr lang="da-DK" dirty="0"/>
              <a:t>Nu er der fri adgang til at vælge den form, der passer til bedriften og personer mv. rundt omkring bedriften.</a:t>
            </a:r>
          </a:p>
          <a:p>
            <a:r>
              <a:rPr lang="da-DK" dirty="0"/>
              <a:t>Selvejet forsvinder ikke.</a:t>
            </a:r>
          </a:p>
          <a:p>
            <a:r>
              <a:rPr lang="da-DK" dirty="0"/>
              <a:t>Ejerleder for selve driften også helt dominerende fremover.</a:t>
            </a:r>
          </a:p>
          <a:p>
            <a:endParaRPr lang="da-DK" dirty="0"/>
          </a:p>
          <a:p>
            <a:endParaRPr lang="da-DK" dirty="0"/>
          </a:p>
        </p:txBody>
      </p:sp>
      <p:pic>
        <p:nvPicPr>
          <p:cNvPr id="4" name="Picture 2" descr="C:\Documents and Settings\csch\Desktop\gris.jpg">
            <a:extLst>
              <a:ext uri="{FF2B5EF4-FFF2-40B4-BE49-F238E27FC236}">
                <a16:creationId xmlns:a16="http://schemas.microsoft.com/office/drawing/2014/main" id="{29D0FA12-8449-7985-72E7-FC66AA0BE028}"/>
              </a:ext>
            </a:extLst>
          </p:cNvPr>
          <p:cNvPicPr>
            <a:picLocks noChangeAspect="1" noChangeArrowheads="1"/>
          </p:cNvPicPr>
          <p:nvPr/>
        </p:nvPicPr>
        <p:blipFill>
          <a:blip r:embed="rId2" cstate="print"/>
          <a:srcRect/>
          <a:stretch>
            <a:fillRect/>
          </a:stretch>
        </p:blipFill>
        <p:spPr bwMode="auto">
          <a:xfrm>
            <a:off x="10115550" y="4827352"/>
            <a:ext cx="2026444" cy="1349611"/>
          </a:xfrm>
          <a:prstGeom prst="rect">
            <a:avLst/>
          </a:prstGeom>
          <a:noFill/>
        </p:spPr>
      </p:pic>
    </p:spTree>
    <p:extLst>
      <p:ext uri="{BB962C8B-B14F-4D97-AF65-F5344CB8AC3E}">
        <p14:creationId xmlns:p14="http://schemas.microsoft.com/office/powerpoint/2010/main" val="283436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D9811-F6C1-F4FF-787F-8D18D47D23D1}"/>
              </a:ext>
            </a:extLst>
          </p:cNvPr>
          <p:cNvSpPr>
            <a:spLocks noGrp="1"/>
          </p:cNvSpPr>
          <p:nvPr>
            <p:ph type="title"/>
          </p:nvPr>
        </p:nvSpPr>
        <p:spPr>
          <a:xfrm>
            <a:off x="838200" y="365125"/>
            <a:ext cx="10701038" cy="1598971"/>
          </a:xfrm>
        </p:spPr>
        <p:txBody>
          <a:bodyPr>
            <a:normAutofit fontScale="90000"/>
          </a:bodyPr>
          <a:lstStyle/>
          <a:p>
            <a:r>
              <a:rPr lang="da-DK" sz="4900" b="1" dirty="0"/>
              <a:t>Har et produktionserhverv</a:t>
            </a:r>
            <a:br>
              <a:rPr lang="da-DK" sz="4900" b="1" dirty="0"/>
            </a:br>
            <a:r>
              <a:rPr lang="da-DK" sz="4900" b="1" dirty="0"/>
              <a:t>i international konkurrence råd til forløbet her ?</a:t>
            </a:r>
            <a:br>
              <a:rPr lang="da-DK" dirty="0"/>
            </a:br>
            <a:endParaRPr lang="da-DK" dirty="0"/>
          </a:p>
        </p:txBody>
      </p:sp>
      <p:sp>
        <p:nvSpPr>
          <p:cNvPr id="3" name="Pladsholder til indhold 2">
            <a:extLst>
              <a:ext uri="{FF2B5EF4-FFF2-40B4-BE49-F238E27FC236}">
                <a16:creationId xmlns:a16="http://schemas.microsoft.com/office/drawing/2014/main" id="{1924D84F-DB5F-FF16-7601-82129A70685D}"/>
              </a:ext>
            </a:extLst>
          </p:cNvPr>
          <p:cNvSpPr>
            <a:spLocks noGrp="1"/>
          </p:cNvSpPr>
          <p:nvPr>
            <p:ph idx="1"/>
          </p:nvPr>
        </p:nvSpPr>
        <p:spPr>
          <a:xfrm>
            <a:off x="584521" y="1690688"/>
            <a:ext cx="10515600" cy="4757194"/>
          </a:xfrm>
        </p:spPr>
        <p:txBody>
          <a:bodyPr>
            <a:normAutofit fontScale="92500" lnSpcReduction="10000"/>
          </a:bodyPr>
          <a:lstStyle/>
          <a:p>
            <a:pPr marL="0" indent="0">
              <a:buNone/>
            </a:pPr>
            <a:r>
              <a:rPr lang="da-DK" dirty="0"/>
              <a:t>   </a:t>
            </a:r>
            <a:r>
              <a:rPr lang="da-DK" b="1" dirty="0"/>
              <a:t>Eksempel driftsudvikling hen over ejers livsforløb </a:t>
            </a:r>
          </a:p>
          <a:p>
            <a:endParaRPr lang="da-DK" dirty="0"/>
          </a:p>
          <a:p>
            <a:endParaRPr lang="da-DK" dirty="0"/>
          </a:p>
          <a:p>
            <a:endParaRPr lang="da-DK" dirty="0"/>
          </a:p>
          <a:p>
            <a:endParaRPr lang="da-DK" dirty="0"/>
          </a:p>
          <a:p>
            <a:endParaRPr lang="da-DK" dirty="0"/>
          </a:p>
          <a:p>
            <a:endParaRPr lang="da-DK" dirty="0"/>
          </a:p>
          <a:p>
            <a:r>
              <a:rPr lang="da-DK" dirty="0"/>
              <a:t>Værdiudviklingen ?</a:t>
            </a:r>
          </a:p>
          <a:p>
            <a:pPr lvl="1"/>
            <a:r>
              <a:rPr lang="da-DK" dirty="0"/>
              <a:t>Værdi genereret af drift</a:t>
            </a:r>
          </a:p>
          <a:p>
            <a:pPr lvl="1"/>
            <a:r>
              <a:rPr lang="da-DK" dirty="0"/>
              <a:t>Konjunktur</a:t>
            </a:r>
          </a:p>
          <a:p>
            <a:pPr lvl="1"/>
            <a:r>
              <a:rPr lang="da-DK" dirty="0"/>
              <a:t>Attraktivitet – lokalt områdemarked, liebhaverværdi (eller modsat) mv.’</a:t>
            </a:r>
          </a:p>
          <a:p>
            <a:pPr marL="457200" lvl="1" indent="0">
              <a:buNone/>
            </a:pPr>
            <a:endParaRPr lang="da-DK" dirty="0"/>
          </a:p>
        </p:txBody>
      </p:sp>
      <mc:AlternateContent xmlns:mc="http://schemas.openxmlformats.org/markup-compatibility/2006">
        <mc:Choice xmlns:p14="http://schemas.microsoft.com/office/powerpoint/2010/main" Requires="p14">
          <p:contentPart p14:bwMode="auto" r:id="rId2">
            <p14:nvContentPartPr>
              <p14:cNvPr id="4" name="Håndskrift 3">
                <a:extLst>
                  <a:ext uri="{FF2B5EF4-FFF2-40B4-BE49-F238E27FC236}">
                    <a16:creationId xmlns:a16="http://schemas.microsoft.com/office/drawing/2014/main" id="{77064079-A35D-59FF-7EA9-15DBB20E70AF}"/>
                  </a:ext>
                </a:extLst>
              </p14:cNvPr>
              <p14:cNvContentPartPr/>
              <p14:nvPr/>
            </p14:nvContentPartPr>
            <p14:xfrm>
              <a:off x="1979121" y="4091350"/>
              <a:ext cx="360" cy="360"/>
            </p14:xfrm>
          </p:contentPart>
        </mc:Choice>
        <mc:Fallback>
          <p:pic>
            <p:nvPicPr>
              <p:cNvPr id="4" name="Håndskrift 3">
                <a:extLst>
                  <a:ext uri="{FF2B5EF4-FFF2-40B4-BE49-F238E27FC236}">
                    <a16:creationId xmlns:a16="http://schemas.microsoft.com/office/drawing/2014/main" id="{77064079-A35D-59FF-7EA9-15DBB20E70AF}"/>
                  </a:ext>
                </a:extLst>
              </p:cNvPr>
              <p:cNvPicPr/>
              <p:nvPr/>
            </p:nvPicPr>
            <p:blipFill>
              <a:blip r:embed="rId3"/>
              <a:stretch>
                <a:fillRect/>
              </a:stretch>
            </p:blipFill>
            <p:spPr>
              <a:xfrm>
                <a:off x="1943121" y="405535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Håndskrift 4">
                <a:extLst>
                  <a:ext uri="{FF2B5EF4-FFF2-40B4-BE49-F238E27FC236}">
                    <a16:creationId xmlns:a16="http://schemas.microsoft.com/office/drawing/2014/main" id="{4882129A-45C2-8070-591C-C68204C0F5C8}"/>
                  </a:ext>
                </a:extLst>
              </p14:cNvPr>
              <p14:cNvContentPartPr/>
              <p14:nvPr/>
            </p14:nvContentPartPr>
            <p14:xfrm>
              <a:off x="2014041" y="2955190"/>
              <a:ext cx="2568240" cy="1159560"/>
            </p14:xfrm>
          </p:contentPart>
        </mc:Choice>
        <mc:Fallback>
          <p:pic>
            <p:nvPicPr>
              <p:cNvPr id="5" name="Håndskrift 4">
                <a:extLst>
                  <a:ext uri="{FF2B5EF4-FFF2-40B4-BE49-F238E27FC236}">
                    <a16:creationId xmlns:a16="http://schemas.microsoft.com/office/drawing/2014/main" id="{4882129A-45C2-8070-591C-C68204C0F5C8}"/>
                  </a:ext>
                </a:extLst>
              </p:cNvPr>
              <p:cNvPicPr/>
              <p:nvPr/>
            </p:nvPicPr>
            <p:blipFill>
              <a:blip r:embed="rId5"/>
              <a:stretch>
                <a:fillRect/>
              </a:stretch>
            </p:blipFill>
            <p:spPr>
              <a:xfrm>
                <a:off x="1978041" y="2919550"/>
                <a:ext cx="2639880" cy="1231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Håndskrift 5">
                <a:extLst>
                  <a:ext uri="{FF2B5EF4-FFF2-40B4-BE49-F238E27FC236}">
                    <a16:creationId xmlns:a16="http://schemas.microsoft.com/office/drawing/2014/main" id="{AA5D8EDC-7F12-5020-986B-19DE2E9302F8}"/>
                  </a:ext>
                </a:extLst>
              </p14:cNvPr>
              <p14:cNvContentPartPr/>
              <p14:nvPr/>
            </p14:nvContentPartPr>
            <p14:xfrm>
              <a:off x="4583361" y="2360470"/>
              <a:ext cx="5701320" cy="1193400"/>
            </p14:xfrm>
          </p:contentPart>
        </mc:Choice>
        <mc:Fallback>
          <p:pic>
            <p:nvPicPr>
              <p:cNvPr id="6" name="Håndskrift 5">
                <a:extLst>
                  <a:ext uri="{FF2B5EF4-FFF2-40B4-BE49-F238E27FC236}">
                    <a16:creationId xmlns:a16="http://schemas.microsoft.com/office/drawing/2014/main" id="{AA5D8EDC-7F12-5020-986B-19DE2E9302F8}"/>
                  </a:ext>
                </a:extLst>
              </p:cNvPr>
              <p:cNvPicPr/>
              <p:nvPr/>
            </p:nvPicPr>
            <p:blipFill>
              <a:blip r:embed="rId7"/>
              <a:stretch>
                <a:fillRect/>
              </a:stretch>
            </p:blipFill>
            <p:spPr>
              <a:xfrm>
                <a:off x="4547361" y="2324830"/>
                <a:ext cx="5772960" cy="1265040"/>
              </a:xfrm>
              <a:prstGeom prst="rect">
                <a:avLst/>
              </a:prstGeom>
            </p:spPr>
          </p:pic>
        </mc:Fallback>
      </mc:AlternateContent>
      <p:sp>
        <p:nvSpPr>
          <p:cNvPr id="11" name="Tekstfelt 10">
            <a:extLst>
              <a:ext uri="{FF2B5EF4-FFF2-40B4-BE49-F238E27FC236}">
                <a16:creationId xmlns:a16="http://schemas.microsoft.com/office/drawing/2014/main" id="{AD58BB79-5572-4C6A-4241-65528FC0909C}"/>
              </a:ext>
            </a:extLst>
          </p:cNvPr>
          <p:cNvSpPr txBox="1"/>
          <p:nvPr/>
        </p:nvSpPr>
        <p:spPr>
          <a:xfrm>
            <a:off x="1662769" y="4148590"/>
            <a:ext cx="1624442" cy="369332"/>
          </a:xfrm>
          <a:prstGeom prst="rect">
            <a:avLst/>
          </a:prstGeom>
          <a:noFill/>
        </p:spPr>
        <p:txBody>
          <a:bodyPr wrap="square" rtlCol="0">
            <a:spAutoFit/>
          </a:bodyPr>
          <a:lstStyle/>
          <a:p>
            <a:r>
              <a:rPr lang="da-DK" dirty="0"/>
              <a:t>Køb af bedrift</a:t>
            </a:r>
          </a:p>
        </p:txBody>
      </p:sp>
      <p:sp>
        <p:nvSpPr>
          <p:cNvPr id="13" name="Tekstfelt 12">
            <a:extLst>
              <a:ext uri="{FF2B5EF4-FFF2-40B4-BE49-F238E27FC236}">
                <a16:creationId xmlns:a16="http://schemas.microsoft.com/office/drawing/2014/main" id="{5A1F1603-81EC-98B3-17CF-78A10D1745B5}"/>
              </a:ext>
            </a:extLst>
          </p:cNvPr>
          <p:cNvSpPr txBox="1"/>
          <p:nvPr/>
        </p:nvSpPr>
        <p:spPr>
          <a:xfrm>
            <a:off x="9444942" y="3599727"/>
            <a:ext cx="1655179" cy="369332"/>
          </a:xfrm>
          <a:prstGeom prst="rect">
            <a:avLst/>
          </a:prstGeom>
          <a:noFill/>
        </p:spPr>
        <p:txBody>
          <a:bodyPr wrap="square" rtlCol="0">
            <a:spAutoFit/>
          </a:bodyPr>
          <a:lstStyle/>
          <a:p>
            <a:r>
              <a:rPr lang="da-DK" dirty="0"/>
              <a:t>Salg af bedrift</a:t>
            </a:r>
          </a:p>
        </p:txBody>
      </p:sp>
      <p:sp>
        <p:nvSpPr>
          <p:cNvPr id="14" name="Tekstfelt 13">
            <a:extLst>
              <a:ext uri="{FF2B5EF4-FFF2-40B4-BE49-F238E27FC236}">
                <a16:creationId xmlns:a16="http://schemas.microsoft.com/office/drawing/2014/main" id="{1068BF39-2D3A-4876-AAD1-367B92669EEF}"/>
              </a:ext>
            </a:extLst>
          </p:cNvPr>
          <p:cNvSpPr txBox="1"/>
          <p:nvPr/>
        </p:nvSpPr>
        <p:spPr>
          <a:xfrm>
            <a:off x="4328932" y="3026780"/>
            <a:ext cx="1992257" cy="369332"/>
          </a:xfrm>
          <a:prstGeom prst="rect">
            <a:avLst/>
          </a:prstGeom>
          <a:noFill/>
        </p:spPr>
        <p:txBody>
          <a:bodyPr wrap="square" rtlCol="0">
            <a:spAutoFit/>
          </a:bodyPr>
          <a:lstStyle/>
          <a:p>
            <a:r>
              <a:rPr lang="da-DK" dirty="0"/>
              <a:t>Større investering</a:t>
            </a:r>
          </a:p>
        </p:txBody>
      </p:sp>
      <p:pic>
        <p:nvPicPr>
          <p:cNvPr id="15" name="Picture 4">
            <a:extLst>
              <a:ext uri="{FF2B5EF4-FFF2-40B4-BE49-F238E27FC236}">
                <a16:creationId xmlns:a16="http://schemas.microsoft.com/office/drawing/2014/main" id="{3AEC0268-E8D6-97D2-4F33-166942BE2C14}"/>
              </a:ext>
            </a:extLst>
          </p:cNvPr>
          <p:cNvPicPr>
            <a:picLocks noChangeAspect="1" noChangeArrowheads="1"/>
          </p:cNvPicPr>
          <p:nvPr/>
        </p:nvPicPr>
        <p:blipFill>
          <a:blip r:embed="rId8" cstate="print"/>
          <a:srcRect/>
          <a:stretch>
            <a:fillRect/>
          </a:stretch>
        </p:blipFill>
        <p:spPr bwMode="auto">
          <a:xfrm>
            <a:off x="9562214" y="4776333"/>
            <a:ext cx="2416810" cy="1355459"/>
          </a:xfrm>
          <a:prstGeom prst="rect">
            <a:avLst/>
          </a:prstGeom>
          <a:noFill/>
          <a:ln w="9525">
            <a:noFill/>
            <a:miter lim="800000"/>
            <a:headEnd/>
            <a:tailEnd/>
          </a:ln>
          <a:effectLst/>
        </p:spPr>
      </p:pic>
    </p:spTree>
    <p:extLst>
      <p:ext uri="{BB962C8B-B14F-4D97-AF65-F5344CB8AC3E}">
        <p14:creationId xmlns:p14="http://schemas.microsoft.com/office/powerpoint/2010/main" val="59293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 calcmode="lin" valueType="num">
                                      <p:cBhvr additive="base">
                                        <p:cTn id="1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 calcmode="lin" valueType="num">
                                      <p:cBhvr additive="base">
                                        <p:cTn id="2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iasnummer 4"/>
          <p:cNvSpPr>
            <a:spLocks noGrp="1"/>
          </p:cNvSpPr>
          <p:nvPr>
            <p:ph type="sldNum" sz="quarter" idx="12"/>
          </p:nvPr>
        </p:nvSpPr>
        <p:spPr/>
        <p:txBody>
          <a:bodyPr/>
          <a:lstStyle/>
          <a:p>
            <a:fld id="{FCD6DE5C-C32F-43B7-B2E0-60959F05D63A}" type="slidenum">
              <a:rPr lang="da-DK" smtClean="0"/>
              <a:pPr/>
              <a:t>6</a:t>
            </a:fld>
            <a:endParaRPr lang="da-DK" dirty="0"/>
          </a:p>
        </p:txBody>
      </p:sp>
      <p:sp>
        <p:nvSpPr>
          <p:cNvPr id="4" name="Titel 1"/>
          <p:cNvSpPr>
            <a:spLocks noGrp="1"/>
          </p:cNvSpPr>
          <p:nvPr>
            <p:ph type="title"/>
          </p:nvPr>
        </p:nvSpPr>
        <p:spPr>
          <a:xfrm>
            <a:off x="-77122" y="195770"/>
            <a:ext cx="6987208" cy="926974"/>
          </a:xfrm>
        </p:spPr>
        <p:txBody>
          <a:bodyPr>
            <a:normAutofit fontScale="90000"/>
          </a:bodyPr>
          <a:lstStyle/>
          <a:p>
            <a:pPr algn="ctr"/>
            <a:br>
              <a:rPr lang="da-DK" sz="4000" b="1" dirty="0">
                <a:solidFill>
                  <a:schemeClr val="tx1"/>
                </a:solidFill>
              </a:rPr>
            </a:br>
            <a:r>
              <a:rPr lang="da-DK" sz="4900" b="1" dirty="0">
                <a:solidFill>
                  <a:schemeClr val="tx1"/>
                </a:solidFill>
              </a:rPr>
              <a:t>Der skal vælges strategi </a:t>
            </a:r>
            <a:br>
              <a:rPr lang="da-DK" b="1" dirty="0">
                <a:solidFill>
                  <a:schemeClr val="tx1"/>
                </a:solidFill>
              </a:rPr>
            </a:br>
            <a:endParaRPr lang="da-DK" b="1" dirty="0">
              <a:solidFill>
                <a:schemeClr val="tx1"/>
              </a:solidFill>
            </a:endParaRPr>
          </a:p>
        </p:txBody>
      </p:sp>
      <p:pic>
        <p:nvPicPr>
          <p:cNvPr id="6" name="Picture 2"/>
          <p:cNvPicPr>
            <a:picLocks noChangeAspect="1" noChangeArrowheads="1"/>
          </p:cNvPicPr>
          <p:nvPr/>
        </p:nvPicPr>
        <p:blipFill>
          <a:blip r:embed="rId2" cstate="print"/>
          <a:srcRect/>
          <a:stretch>
            <a:fillRect/>
          </a:stretch>
        </p:blipFill>
        <p:spPr bwMode="auto">
          <a:xfrm>
            <a:off x="736926" y="1452623"/>
            <a:ext cx="4902128" cy="4421529"/>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a:stretch>
            <a:fillRect/>
          </a:stretch>
        </p:blipFill>
        <p:spPr bwMode="auto">
          <a:xfrm>
            <a:off x="5809480" y="1452622"/>
            <a:ext cx="5699632" cy="4421529"/>
          </a:xfrm>
          <a:prstGeom prst="rect">
            <a:avLst/>
          </a:prstGeom>
          <a:noFill/>
          <a:ln w="9525">
            <a:noFill/>
            <a:miter lim="800000"/>
            <a:headEnd/>
            <a:tailEnd/>
          </a:ln>
          <a:effectLst/>
        </p:spPr>
      </p:pic>
    </p:spTree>
    <p:extLst>
      <p:ext uri="{BB962C8B-B14F-4D97-AF65-F5344CB8AC3E}">
        <p14:creationId xmlns:p14="http://schemas.microsoft.com/office/powerpoint/2010/main" val="603363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800" b="1" dirty="0"/>
              <a:t>Moderne Ejerskifte</a:t>
            </a:r>
          </a:p>
        </p:txBody>
      </p:sp>
      <p:sp>
        <p:nvSpPr>
          <p:cNvPr id="3" name="Pladsholder til dato 2"/>
          <p:cNvSpPr>
            <a:spLocks noGrp="1"/>
          </p:cNvSpPr>
          <p:nvPr>
            <p:ph type="dt" sz="half" idx="10"/>
          </p:nvPr>
        </p:nvSpPr>
        <p:spPr/>
        <p:txBody>
          <a:bodyPr/>
          <a:lstStyle/>
          <a:p>
            <a:fld id="{321EDADB-AA28-4395-910C-0EB61F3FE831}" type="datetime2">
              <a:rPr lang="da-DK" smtClean="0"/>
              <a:pPr/>
              <a:t>26. november 2023</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FCD6DE5C-C32F-43B7-B2E0-60959F05D63A}" type="slidenum">
              <a:rPr lang="da-DK" smtClean="0"/>
              <a:pPr/>
              <a:t>7</a:t>
            </a:fld>
            <a:endParaRPr lang="da-DK" dirty="0"/>
          </a:p>
        </p:txBody>
      </p:sp>
      <p:sp>
        <p:nvSpPr>
          <p:cNvPr id="8" name="Tekstfelt 7"/>
          <p:cNvSpPr txBox="1"/>
          <p:nvPr/>
        </p:nvSpPr>
        <p:spPr>
          <a:xfrm>
            <a:off x="2380800" y="1420239"/>
            <a:ext cx="4863065" cy="1200329"/>
          </a:xfrm>
          <a:prstGeom prst="rect">
            <a:avLst/>
          </a:prstGeom>
          <a:noFill/>
        </p:spPr>
        <p:txBody>
          <a:bodyPr wrap="square" rtlCol="0">
            <a:spAutoFit/>
          </a:bodyPr>
          <a:lstStyle/>
          <a:p>
            <a:r>
              <a:rPr lang="da-DK" dirty="0"/>
              <a:t>Behovet er der</a:t>
            </a:r>
          </a:p>
          <a:p>
            <a:r>
              <a:rPr lang="da-DK" dirty="0"/>
              <a:t>Personerne er der</a:t>
            </a:r>
          </a:p>
          <a:p>
            <a:r>
              <a:rPr lang="da-DK" dirty="0"/>
              <a:t>Kapitalen er der</a:t>
            </a:r>
          </a:p>
          <a:p>
            <a:r>
              <a:rPr lang="da-DK" dirty="0"/>
              <a:t>Velfungerende landbrugserhverv er der</a:t>
            </a:r>
          </a:p>
        </p:txBody>
      </p:sp>
      <p:sp>
        <p:nvSpPr>
          <p:cNvPr id="9" name="Højre klammeparentes 8"/>
          <p:cNvSpPr/>
          <p:nvPr/>
        </p:nvSpPr>
        <p:spPr>
          <a:xfrm>
            <a:off x="7243864" y="1264597"/>
            <a:ext cx="505838" cy="1624519"/>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0" name="Tekstfelt 9"/>
          <p:cNvSpPr txBox="1"/>
          <p:nvPr/>
        </p:nvSpPr>
        <p:spPr>
          <a:xfrm>
            <a:off x="7983166" y="1905017"/>
            <a:ext cx="2003898" cy="369332"/>
          </a:xfrm>
          <a:prstGeom prst="rect">
            <a:avLst/>
          </a:prstGeom>
          <a:noFill/>
        </p:spPr>
        <p:txBody>
          <a:bodyPr wrap="square" rtlCol="0">
            <a:spAutoFit/>
          </a:bodyPr>
          <a:lstStyle/>
          <a:p>
            <a:r>
              <a:rPr lang="da-DK" dirty="0"/>
              <a:t>Muligheder</a:t>
            </a:r>
          </a:p>
        </p:txBody>
      </p:sp>
      <p:sp>
        <p:nvSpPr>
          <p:cNvPr id="12" name="Tekstfelt 11"/>
          <p:cNvSpPr txBox="1"/>
          <p:nvPr/>
        </p:nvSpPr>
        <p:spPr>
          <a:xfrm>
            <a:off x="6105729" y="3350788"/>
            <a:ext cx="3015575" cy="584775"/>
          </a:xfrm>
          <a:prstGeom prst="rect">
            <a:avLst/>
          </a:prstGeom>
          <a:noFill/>
        </p:spPr>
        <p:txBody>
          <a:bodyPr wrap="square" rtlCol="0">
            <a:spAutoFit/>
          </a:bodyPr>
          <a:lstStyle/>
          <a:p>
            <a:r>
              <a:rPr lang="da-DK" sz="3200" dirty="0"/>
              <a:t>Selveje</a:t>
            </a:r>
          </a:p>
        </p:txBody>
      </p:sp>
      <p:pic>
        <p:nvPicPr>
          <p:cNvPr id="13" name="Billed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2351" y="2933055"/>
            <a:ext cx="914547" cy="1420238"/>
          </a:xfrm>
          <a:prstGeom prst="rect">
            <a:avLst/>
          </a:prstGeom>
        </p:spPr>
      </p:pic>
      <p:sp>
        <p:nvSpPr>
          <p:cNvPr id="14" name="Tekstfelt 13"/>
          <p:cNvSpPr txBox="1"/>
          <p:nvPr/>
        </p:nvSpPr>
        <p:spPr>
          <a:xfrm>
            <a:off x="6455923" y="4523363"/>
            <a:ext cx="3939702" cy="1200329"/>
          </a:xfrm>
          <a:prstGeom prst="rect">
            <a:avLst/>
          </a:prstGeom>
          <a:noFill/>
        </p:spPr>
        <p:txBody>
          <a:bodyPr wrap="square" rtlCol="0">
            <a:spAutoFit/>
          </a:bodyPr>
          <a:lstStyle/>
          <a:p>
            <a:pPr marL="285750" indent="-285750">
              <a:buFont typeface="Arial" panose="020B0604020202020204" pitchFamily="34" charset="0"/>
              <a:buChar char="•"/>
            </a:pPr>
            <a:r>
              <a:rPr lang="da-DK" dirty="0"/>
              <a:t>Engagement</a:t>
            </a:r>
          </a:p>
          <a:p>
            <a:pPr marL="285750" indent="-285750">
              <a:buFont typeface="Arial" panose="020B0604020202020204" pitchFamily="34" charset="0"/>
              <a:buChar char="•"/>
            </a:pPr>
            <a:r>
              <a:rPr lang="da-DK" dirty="0"/>
              <a:t>Ansvarlighed</a:t>
            </a:r>
          </a:p>
          <a:p>
            <a:pPr marL="285750" indent="-285750">
              <a:buFont typeface="Arial" panose="020B0604020202020204" pitchFamily="34" charset="0"/>
              <a:buChar char="•"/>
            </a:pPr>
            <a:r>
              <a:rPr lang="da-DK" dirty="0"/>
              <a:t>Handlefrihed</a:t>
            </a:r>
          </a:p>
          <a:p>
            <a:pPr marL="285750" indent="-285750">
              <a:buFont typeface="Arial" panose="020B0604020202020204" pitchFamily="34" charset="0"/>
              <a:buChar char="•"/>
            </a:pPr>
            <a:r>
              <a:rPr lang="da-DK" dirty="0"/>
              <a:t>Stabilt generation til generation </a:t>
            </a:r>
          </a:p>
        </p:txBody>
      </p:sp>
      <p:pic>
        <p:nvPicPr>
          <p:cNvPr id="16" name="Pladsholder til indhold 6"/>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2253543" y="3871750"/>
            <a:ext cx="3547779" cy="2106493"/>
          </a:xfrm>
        </p:spPr>
      </p:pic>
      <p:pic>
        <p:nvPicPr>
          <p:cNvPr id="18" name="irc_mi" descr="Billedresultat for frihedsstøtten">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9874" y="3005374"/>
            <a:ext cx="1009650" cy="1264920"/>
          </a:xfrm>
          <a:prstGeom prst="rect">
            <a:avLst/>
          </a:prstGeom>
          <a:noFill/>
          <a:ln>
            <a:noFill/>
          </a:ln>
        </p:spPr>
      </p:pic>
      <p:sp>
        <p:nvSpPr>
          <p:cNvPr id="6" name="Tekstfelt 5"/>
          <p:cNvSpPr txBox="1"/>
          <p:nvPr/>
        </p:nvSpPr>
        <p:spPr>
          <a:xfrm>
            <a:off x="5570711" y="3268494"/>
            <a:ext cx="846453" cy="707886"/>
          </a:xfrm>
          <a:prstGeom prst="rect">
            <a:avLst/>
          </a:prstGeom>
          <a:noFill/>
        </p:spPr>
        <p:txBody>
          <a:bodyPr wrap="square" rtlCol="0">
            <a:spAutoFit/>
          </a:bodyPr>
          <a:lstStyle/>
          <a:p>
            <a:r>
              <a:rPr lang="da-DK" sz="4000" dirty="0"/>
              <a:t>=</a:t>
            </a:r>
          </a:p>
        </p:txBody>
      </p:sp>
    </p:spTree>
    <p:extLst>
      <p:ext uri="{BB962C8B-B14F-4D97-AF65-F5344CB8AC3E}">
        <p14:creationId xmlns:p14="http://schemas.microsoft.com/office/powerpoint/2010/main" val="825144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par>
                                <p:cTn id="28" presetID="22" presetClass="entr" presetSubtype="4"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2" grpId="0"/>
      <p:bldP spid="1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21"/>
          </p:nvPr>
        </p:nvSpPr>
        <p:spPr/>
        <p:txBody>
          <a:bodyPr/>
          <a:lstStyle/>
          <a:p>
            <a:endParaRPr lang="da-DK"/>
          </a:p>
        </p:txBody>
      </p:sp>
      <p:sp>
        <p:nvSpPr>
          <p:cNvPr id="5" name="Pladsholder til billede 4"/>
          <p:cNvSpPr>
            <a:spLocks noGrp="1"/>
          </p:cNvSpPr>
          <p:nvPr>
            <p:ph type="pic" sz="quarter" idx="20"/>
          </p:nvPr>
        </p:nvSpPr>
        <p:spPr/>
        <p:txBody>
          <a:bodyPr/>
          <a:lstStyle/>
          <a:p>
            <a:endParaRPr lang="da-DK"/>
          </a:p>
        </p:txBody>
      </p:sp>
      <p:sp>
        <p:nvSpPr>
          <p:cNvPr id="6" name="Pladsholder til dato 5"/>
          <p:cNvSpPr>
            <a:spLocks noGrp="1"/>
          </p:cNvSpPr>
          <p:nvPr>
            <p:ph type="dt" sz="half" idx="17"/>
          </p:nvPr>
        </p:nvSpPr>
        <p:spPr/>
        <p:txBody>
          <a:bodyPr/>
          <a:lstStyle/>
          <a:p>
            <a:endParaRPr lang="da-DK" dirty="0"/>
          </a:p>
        </p:txBody>
      </p:sp>
      <p:sp>
        <p:nvSpPr>
          <p:cNvPr id="7" name="Pladsholder til slidenummer 6"/>
          <p:cNvSpPr>
            <a:spLocks noGrp="1"/>
          </p:cNvSpPr>
          <p:nvPr>
            <p:ph type="sldNum" sz="quarter" idx="19"/>
          </p:nvPr>
        </p:nvSpPr>
        <p:spPr/>
        <p:txBody>
          <a:bodyPr/>
          <a:lstStyle/>
          <a:p>
            <a:fld id="{24C8C45C-947F-4981-8B3F-4F32E973C901}" type="slidenum">
              <a:rPr lang="da-DK" smtClean="0"/>
              <a:pPr/>
              <a:t>8</a:t>
            </a:fld>
            <a:endParaRPr lang="da-DK" dirty="0"/>
          </a:p>
        </p:txBody>
      </p:sp>
      <p:sp>
        <p:nvSpPr>
          <p:cNvPr id="8" name="Pladsholder til indhold 5"/>
          <p:cNvSpPr>
            <a:spLocks noGrp="1"/>
          </p:cNvSpPr>
          <p:nvPr>
            <p:ph sz="quarter" idx="4294967295"/>
          </p:nvPr>
        </p:nvSpPr>
        <p:spPr>
          <a:xfrm>
            <a:off x="831737" y="1041054"/>
            <a:ext cx="7830000" cy="1886480"/>
          </a:xfrm>
          <a:prstGeom prst="rect">
            <a:avLst/>
          </a:prstGeom>
        </p:spPr>
        <p:txBody>
          <a:bodyPr>
            <a:normAutofit/>
          </a:bodyPr>
          <a:lstStyle/>
          <a:p>
            <a:pPr marL="0" indent="0">
              <a:buNone/>
            </a:pPr>
            <a:r>
              <a:rPr lang="da-DK" sz="2400" dirty="0"/>
              <a:t>Ejerskifte adgang er vigtigt </a:t>
            </a:r>
          </a:p>
          <a:p>
            <a:pPr marL="0" indent="0">
              <a:buNone/>
            </a:pPr>
            <a:r>
              <a:rPr lang="da-DK" sz="2400" dirty="0"/>
              <a:t>Hvorfor er er det ikke løst ?</a:t>
            </a:r>
          </a:p>
        </p:txBody>
      </p:sp>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406" y="941320"/>
            <a:ext cx="2601179" cy="1801194"/>
          </a:xfrm>
          <a:prstGeom prst="rect">
            <a:avLst/>
          </a:prstGeom>
        </p:spPr>
      </p:pic>
      <p:sp>
        <p:nvSpPr>
          <p:cNvPr id="10" name="Titel 1"/>
          <p:cNvSpPr>
            <a:spLocks noGrp="1"/>
          </p:cNvSpPr>
          <p:nvPr>
            <p:ph type="title"/>
          </p:nvPr>
        </p:nvSpPr>
        <p:spPr>
          <a:xfrm>
            <a:off x="856799" y="-151474"/>
            <a:ext cx="7430400" cy="972334"/>
          </a:xfrm>
        </p:spPr>
        <p:txBody>
          <a:bodyPr>
            <a:normAutofit/>
          </a:bodyPr>
          <a:lstStyle/>
          <a:p>
            <a:r>
              <a:rPr lang="da-DK" dirty="0"/>
              <a:t>Moderne ejerskifte </a:t>
            </a:r>
          </a:p>
        </p:txBody>
      </p:sp>
      <p:sp>
        <p:nvSpPr>
          <p:cNvPr id="11" name="Rektangel 10"/>
          <p:cNvSpPr/>
          <p:nvPr/>
        </p:nvSpPr>
        <p:spPr>
          <a:xfrm>
            <a:off x="8780962" y="898677"/>
            <a:ext cx="1731523" cy="1886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455" y="2596554"/>
            <a:ext cx="1300717" cy="1300717"/>
          </a:xfrm>
          <a:prstGeom prst="rect">
            <a:avLst/>
          </a:prstGeom>
        </p:spPr>
      </p:pic>
      <p:pic>
        <p:nvPicPr>
          <p:cNvPr id="13" name="Bille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3293" y="2602752"/>
            <a:ext cx="1300717" cy="1300717"/>
          </a:xfrm>
          <a:prstGeom prst="rect">
            <a:avLst/>
          </a:prstGeom>
        </p:spPr>
      </p:pic>
      <p:pic>
        <p:nvPicPr>
          <p:cNvPr id="14" name="Bille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4947" y="2596554"/>
            <a:ext cx="1300717" cy="1300717"/>
          </a:xfrm>
          <a:prstGeom prst="rect">
            <a:avLst/>
          </a:prstGeom>
        </p:spPr>
      </p:pic>
      <p:pic>
        <p:nvPicPr>
          <p:cNvPr id="15" name="Billed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629" y="2631528"/>
            <a:ext cx="1300717" cy="1300717"/>
          </a:xfrm>
          <a:prstGeom prst="rect">
            <a:avLst/>
          </a:prstGeom>
        </p:spPr>
      </p:pic>
      <p:sp>
        <p:nvSpPr>
          <p:cNvPr id="16" name="Tekstfelt 15"/>
          <p:cNvSpPr txBox="1"/>
          <p:nvPr/>
        </p:nvSpPr>
        <p:spPr>
          <a:xfrm>
            <a:off x="856799" y="2338007"/>
            <a:ext cx="1029235" cy="369332"/>
          </a:xfrm>
          <a:prstGeom prst="rect">
            <a:avLst/>
          </a:prstGeom>
          <a:noFill/>
        </p:spPr>
        <p:txBody>
          <a:bodyPr wrap="square" rtlCol="0">
            <a:spAutoFit/>
          </a:bodyPr>
          <a:lstStyle/>
          <a:p>
            <a:r>
              <a:rPr lang="da-DK" dirty="0">
                <a:latin typeface="Book Antiqua" panose="02040602050305030304" pitchFamily="18" charset="0"/>
              </a:rPr>
              <a:t>Aktie</a:t>
            </a:r>
          </a:p>
        </p:txBody>
      </p:sp>
      <p:sp>
        <p:nvSpPr>
          <p:cNvPr id="17" name="Tekstfelt 16"/>
          <p:cNvSpPr txBox="1"/>
          <p:nvPr/>
        </p:nvSpPr>
        <p:spPr>
          <a:xfrm>
            <a:off x="2361798" y="2328273"/>
            <a:ext cx="1029235" cy="369332"/>
          </a:xfrm>
          <a:prstGeom prst="rect">
            <a:avLst/>
          </a:prstGeom>
          <a:noFill/>
        </p:spPr>
        <p:txBody>
          <a:bodyPr wrap="square" rtlCol="0">
            <a:spAutoFit/>
          </a:bodyPr>
          <a:lstStyle/>
          <a:p>
            <a:r>
              <a:rPr lang="da-DK" dirty="0">
                <a:latin typeface="Book Antiqua" panose="02040602050305030304" pitchFamily="18" charset="0"/>
              </a:rPr>
              <a:t>Skøde</a:t>
            </a:r>
          </a:p>
        </p:txBody>
      </p:sp>
      <p:sp>
        <p:nvSpPr>
          <p:cNvPr id="18" name="Tekstfelt 17"/>
          <p:cNvSpPr txBox="1"/>
          <p:nvPr/>
        </p:nvSpPr>
        <p:spPr>
          <a:xfrm>
            <a:off x="3761809" y="2338008"/>
            <a:ext cx="1855187" cy="369332"/>
          </a:xfrm>
          <a:prstGeom prst="rect">
            <a:avLst/>
          </a:prstGeom>
          <a:noFill/>
        </p:spPr>
        <p:txBody>
          <a:bodyPr wrap="square" rtlCol="0">
            <a:spAutoFit/>
          </a:bodyPr>
          <a:lstStyle/>
          <a:p>
            <a:r>
              <a:rPr lang="da-DK" dirty="0">
                <a:latin typeface="Book Antiqua" panose="02040602050305030304" pitchFamily="18" charset="0"/>
              </a:rPr>
              <a:t>I/S kontrakt</a:t>
            </a:r>
          </a:p>
        </p:txBody>
      </p:sp>
      <p:sp>
        <p:nvSpPr>
          <p:cNvPr id="19" name="Tekstfelt 18"/>
          <p:cNvSpPr txBox="1"/>
          <p:nvPr/>
        </p:nvSpPr>
        <p:spPr>
          <a:xfrm>
            <a:off x="5571962" y="2343088"/>
            <a:ext cx="1543656" cy="369332"/>
          </a:xfrm>
          <a:prstGeom prst="rect">
            <a:avLst/>
          </a:prstGeom>
          <a:noFill/>
        </p:spPr>
        <p:txBody>
          <a:bodyPr wrap="square" rtlCol="0">
            <a:spAutoFit/>
          </a:bodyPr>
          <a:lstStyle/>
          <a:p>
            <a:r>
              <a:rPr lang="da-DK" dirty="0">
                <a:latin typeface="Book Antiqua" panose="02040602050305030304" pitchFamily="18" charset="0"/>
              </a:rPr>
              <a:t>Forpagtning</a:t>
            </a:r>
          </a:p>
        </p:txBody>
      </p:sp>
      <p:sp>
        <p:nvSpPr>
          <p:cNvPr id="20" name="Højrepil 19"/>
          <p:cNvSpPr/>
          <p:nvPr/>
        </p:nvSpPr>
        <p:spPr>
          <a:xfrm>
            <a:off x="4129390" y="4488891"/>
            <a:ext cx="885217" cy="50583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21" name="Diagram 20"/>
          <p:cNvGraphicFramePr/>
          <p:nvPr/>
        </p:nvGraphicFramePr>
        <p:xfrm>
          <a:off x="5610878" y="4174220"/>
          <a:ext cx="2482535" cy="1048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Tekstfelt 21"/>
          <p:cNvSpPr txBox="1"/>
          <p:nvPr/>
        </p:nvSpPr>
        <p:spPr>
          <a:xfrm>
            <a:off x="4746737" y="5231996"/>
            <a:ext cx="4143983" cy="923330"/>
          </a:xfrm>
          <a:prstGeom prst="rect">
            <a:avLst/>
          </a:prstGeom>
          <a:noFill/>
        </p:spPr>
        <p:txBody>
          <a:bodyPr wrap="square" rtlCol="0">
            <a:spAutoFit/>
          </a:bodyPr>
          <a:lstStyle/>
          <a:p>
            <a:r>
              <a:rPr lang="da-DK" dirty="0"/>
              <a:t>Forskellige fordele i hver løsning. Det kræver planlægning at vælge løsning</a:t>
            </a:r>
          </a:p>
        </p:txBody>
      </p:sp>
      <p:pic>
        <p:nvPicPr>
          <p:cNvPr id="23" name="Pladsholder til indhold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543" y="4873706"/>
            <a:ext cx="3218334" cy="1910885"/>
          </a:xfrm>
          <a:prstGeom prst="rect">
            <a:avLst/>
          </a:prstGeom>
        </p:spPr>
      </p:pic>
      <p:pic>
        <p:nvPicPr>
          <p:cNvPr id="24" name="irc_mi" descr="Billedresultat for frihedsstøtten">
            <a:hlinkClick r:id="rId10"/>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50791" y="3898895"/>
            <a:ext cx="774651" cy="1339034"/>
          </a:xfrm>
          <a:prstGeom prst="rect">
            <a:avLst/>
          </a:prstGeom>
          <a:noFill/>
          <a:ln>
            <a:noFill/>
          </a:ln>
        </p:spPr>
      </p:pic>
    </p:spTree>
    <p:extLst>
      <p:ext uri="{BB962C8B-B14F-4D97-AF65-F5344CB8AC3E}">
        <p14:creationId xmlns:p14="http://schemas.microsoft.com/office/powerpoint/2010/main" val="146438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par>
                                <p:cTn id="37" presetID="2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par>
                                <p:cTn id="46" presetID="22" presetClass="entr" presetSubtype="4"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18" grpId="0"/>
      <p:bldP spid="19" grpId="0"/>
      <p:bldP spid="20" grpId="0" animBg="1"/>
      <p:bldGraphic spid="21" grpId="0">
        <p:bldAsOne/>
      </p:bldGraphic>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5E64A-4418-7080-0E40-AF63DCC09CDE}"/>
              </a:ext>
            </a:extLst>
          </p:cNvPr>
          <p:cNvSpPr>
            <a:spLocks noGrp="1"/>
          </p:cNvSpPr>
          <p:nvPr>
            <p:ph type="title"/>
          </p:nvPr>
        </p:nvSpPr>
        <p:spPr/>
        <p:txBody>
          <a:bodyPr/>
          <a:lstStyle/>
          <a:p>
            <a:r>
              <a:rPr lang="da-DK" dirty="0"/>
              <a:t>Mange ejerformer-  hvad er relevant </a:t>
            </a:r>
            <a:r>
              <a:rPr lang="da-DK" b="1" dirty="0"/>
              <a:t>for dig</a:t>
            </a:r>
          </a:p>
        </p:txBody>
      </p:sp>
      <p:pic>
        <p:nvPicPr>
          <p:cNvPr id="5" name="Pladsholder til indhold 4">
            <a:extLst>
              <a:ext uri="{FF2B5EF4-FFF2-40B4-BE49-F238E27FC236}">
                <a16:creationId xmlns:a16="http://schemas.microsoft.com/office/drawing/2014/main" id="{DDB581AE-54AB-40BE-CA00-6C2B32AA5F65}"/>
              </a:ext>
            </a:extLst>
          </p:cNvPr>
          <p:cNvPicPr>
            <a:picLocks noGrp="1" noChangeAspect="1"/>
          </p:cNvPicPr>
          <p:nvPr>
            <p:ph idx="1"/>
          </p:nvPr>
        </p:nvPicPr>
        <p:blipFill>
          <a:blip r:embed="rId2"/>
          <a:stretch>
            <a:fillRect/>
          </a:stretch>
        </p:blipFill>
        <p:spPr>
          <a:xfrm>
            <a:off x="5479419" y="1225846"/>
            <a:ext cx="5759253" cy="5517687"/>
          </a:xfrm>
        </p:spPr>
      </p:pic>
      <p:sp>
        <p:nvSpPr>
          <p:cNvPr id="6" name="Tekstfelt 5">
            <a:extLst>
              <a:ext uri="{FF2B5EF4-FFF2-40B4-BE49-F238E27FC236}">
                <a16:creationId xmlns:a16="http://schemas.microsoft.com/office/drawing/2014/main" id="{BFD09E80-8099-F5F3-897D-C90D9E645519}"/>
              </a:ext>
            </a:extLst>
          </p:cNvPr>
          <p:cNvSpPr txBox="1"/>
          <p:nvPr/>
        </p:nvSpPr>
        <p:spPr>
          <a:xfrm>
            <a:off x="869365" y="1660976"/>
            <a:ext cx="4081567" cy="5278368"/>
          </a:xfrm>
          <a:prstGeom prst="rect">
            <a:avLst/>
          </a:prstGeom>
          <a:noFill/>
        </p:spPr>
        <p:txBody>
          <a:bodyPr wrap="none" rtlCol="0">
            <a:spAutoFit/>
          </a:bodyPr>
          <a:lstStyle/>
          <a:p>
            <a:pPr marL="285750" indent="-285750">
              <a:buFont typeface="Arial" panose="020B0604020202020204" pitchFamily="34" charset="0"/>
              <a:buChar char="•"/>
            </a:pPr>
            <a:r>
              <a:rPr lang="da-DK" sz="2800" dirty="0"/>
              <a:t>Fordele og ulemper</a:t>
            </a:r>
          </a:p>
          <a:p>
            <a:r>
              <a:rPr lang="da-DK" sz="2800" dirty="0"/>
              <a:t> ved alle</a:t>
            </a:r>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r>
              <a:rPr lang="da-DK" sz="2800" dirty="0"/>
              <a:t>Vurder dine behov </a:t>
            </a:r>
          </a:p>
          <a:p>
            <a:r>
              <a:rPr lang="da-DK" sz="2800" dirty="0"/>
              <a:t>og muligheder.</a:t>
            </a:r>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r>
              <a:rPr lang="da-DK" sz="2800" dirty="0"/>
              <a:t>Analyser  relevante </a:t>
            </a:r>
          </a:p>
          <a:p>
            <a:pPr marL="285750" indent="-285750">
              <a:buFont typeface="Arial" panose="020B0604020202020204" pitchFamily="34" charset="0"/>
              <a:buChar char="•"/>
            </a:pPr>
            <a:r>
              <a:rPr lang="da-DK" sz="2800" dirty="0"/>
              <a:t>nærmere </a:t>
            </a:r>
          </a:p>
          <a:p>
            <a:pPr marL="285750" indent="-285750">
              <a:buFont typeface="Arial" panose="020B0604020202020204" pitchFamily="34" charset="0"/>
              <a:buChar char="•"/>
            </a:pPr>
            <a:endParaRPr lang="da-DK" sz="800" dirty="0"/>
          </a:p>
          <a:p>
            <a:pPr marL="285750" indent="-285750">
              <a:buFont typeface="Arial" panose="020B0604020202020204" pitchFamily="34" charset="0"/>
              <a:buChar char="•"/>
            </a:pPr>
            <a:endParaRPr lang="da-DK" sz="800" dirty="0"/>
          </a:p>
          <a:p>
            <a:pPr marL="285750" indent="-285750">
              <a:buFont typeface="Arial" panose="020B0604020202020204" pitchFamily="34" charset="0"/>
              <a:buChar char="•"/>
            </a:pPr>
            <a:endParaRPr lang="da-DK" sz="800" dirty="0"/>
          </a:p>
          <a:p>
            <a:pPr marL="285750" indent="-285750">
              <a:buFont typeface="Arial" panose="020B0604020202020204" pitchFamily="34" charset="0"/>
              <a:buChar char="•"/>
            </a:pPr>
            <a:endParaRPr lang="da-DK" sz="800" dirty="0"/>
          </a:p>
          <a:p>
            <a:r>
              <a:rPr lang="da-DK" sz="900" dirty="0"/>
              <a:t>Kilde oversigt:  Fremtidens ejerformer i Landbruget – udfordringer og muligheder , </a:t>
            </a:r>
          </a:p>
          <a:p>
            <a:r>
              <a:rPr lang="da-DK" sz="900" dirty="0"/>
              <a:t>Henning Otte Hansen, mfl. I samarbejde med Forenet Kredit</a:t>
            </a:r>
          </a:p>
          <a:p>
            <a:endParaRPr lang="da-DK" sz="900" dirty="0"/>
          </a:p>
          <a:p>
            <a:r>
              <a:rPr lang="da-DK" sz="900" dirty="0">
                <a:hlinkClick r:id="rId3"/>
              </a:rPr>
              <a:t>https://forenetkredit.dk/wp-content/uploads/2021/06/Final_Ejerformer-ny.pdf</a:t>
            </a:r>
            <a:endParaRPr lang="da-DK" sz="900" dirty="0"/>
          </a:p>
          <a:p>
            <a:endParaRPr lang="da-DK" sz="900" dirty="0"/>
          </a:p>
          <a:p>
            <a:r>
              <a:rPr lang="da-DK" sz="900" dirty="0">
                <a:hlinkClick r:id="rId4"/>
              </a:rPr>
              <a:t>https://forenetkredit.dk/wp-content/uploads/2021/06/Let_laeselig-Endelig-ny.pdf</a:t>
            </a:r>
            <a:endParaRPr lang="da-DK" sz="900" dirty="0"/>
          </a:p>
          <a:p>
            <a:endParaRPr lang="da-DK" sz="900" dirty="0"/>
          </a:p>
          <a:p>
            <a:r>
              <a:rPr lang="da-DK" dirty="0"/>
              <a:t> I </a:t>
            </a:r>
          </a:p>
        </p:txBody>
      </p:sp>
    </p:spTree>
    <p:extLst>
      <p:ext uri="{BB962C8B-B14F-4D97-AF65-F5344CB8AC3E}">
        <p14:creationId xmlns:p14="http://schemas.microsoft.com/office/powerpoint/2010/main" val="426809881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3195</TotalTime>
  <Words>1270</Words>
  <Application>Microsoft Office PowerPoint</Application>
  <PresentationFormat>Widescreen</PresentationFormat>
  <Paragraphs>226</Paragraphs>
  <Slides>22</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22</vt:i4>
      </vt:variant>
    </vt:vector>
  </HeadingPairs>
  <TitlesOfParts>
    <vt:vector size="28" baseType="lpstr">
      <vt:lpstr>Arial</vt:lpstr>
      <vt:lpstr>Book Antiqua</vt:lpstr>
      <vt:lpstr>Calibri</vt:lpstr>
      <vt:lpstr>Calibri Light</vt:lpstr>
      <vt:lpstr>Verdana</vt:lpstr>
      <vt:lpstr>Office-tema</vt:lpstr>
      <vt:lpstr>PowerPoint-præsentation</vt:lpstr>
      <vt:lpstr>Strategi for ejerskifte.  Håb er ikke en strategi</vt:lpstr>
      <vt:lpstr>Held opstår der, hvor den gode forberedelse møder muligheden</vt:lpstr>
      <vt:lpstr>Moderne ejerskifte </vt:lpstr>
      <vt:lpstr>Har et produktionserhverv i international konkurrence råd til forløbet her ? </vt:lpstr>
      <vt:lpstr> Der skal vælges strategi  </vt:lpstr>
      <vt:lpstr>Moderne Ejerskifte</vt:lpstr>
      <vt:lpstr>Moderne ejerskifte </vt:lpstr>
      <vt:lpstr>Mange ejerformer-  hvad er relevant for dig</vt:lpstr>
      <vt:lpstr>Mange ejerformer-  hvad er relevant for dig</vt:lpstr>
      <vt:lpstr>Tænkt ”Stillingsopslag” for en landmand</vt:lpstr>
      <vt:lpstr>PowerPoint-præsentation</vt:lpstr>
      <vt:lpstr>PowerPoint-præsentation</vt:lpstr>
      <vt:lpstr>Optimering</vt:lpstr>
      <vt:lpstr>En stor og afgørende ledelsesopgave</vt:lpstr>
      <vt:lpstr>Ledelsesopgave – hvem sparrer og udfordrer ? </vt:lpstr>
      <vt:lpstr>  </vt:lpstr>
      <vt:lpstr>Tak </vt:lpstr>
      <vt:lpstr>Ekstra :</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Ejerformer i fremtidens landbrug</dc:title>
  <dc:creator>Poul Erik Jørgensen</dc:creator>
  <cp:lastModifiedBy>Poul Erik Jørgensen</cp:lastModifiedBy>
  <cp:revision>2</cp:revision>
  <dcterms:created xsi:type="dcterms:W3CDTF">2023-10-24T08:04:24Z</dcterms:created>
  <dcterms:modified xsi:type="dcterms:W3CDTF">2023-11-26T10:47:47Z</dcterms:modified>
</cp:coreProperties>
</file>